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0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24384000" cy="13716000"/>
  <p:notesSz cx="6858000" cy="9144000"/>
  <p:embeddedFontLst>
    <p:embeddedFont>
      <p:font typeface="210 Yeonpilsketch Regular" panose="020B0600000101010101" charset="-127"/>
      <p:regular r:id="rId57"/>
    </p:embeddedFont>
    <p:embeddedFont>
      <p:font typeface="DungGeunMo" panose="020B0500000000000000" charset="-127"/>
      <p:regular r:id="rId58"/>
    </p:embeddedFont>
    <p:embeddedFont>
      <p:font typeface="Pretendard Regular" panose="020B0600000101010101" charset="-127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4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1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gif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6.png"/><Relationship Id="rId26" Type="http://schemas.openxmlformats.org/officeDocument/2006/relationships/image" Target="../media/image136.png"/><Relationship Id="rId39" Type="http://schemas.openxmlformats.org/officeDocument/2006/relationships/image" Target="../media/image149.gif"/><Relationship Id="rId21" Type="http://schemas.openxmlformats.org/officeDocument/2006/relationships/image" Target="../media/image43.png"/><Relationship Id="rId34" Type="http://schemas.openxmlformats.org/officeDocument/2006/relationships/image" Target="../media/image144.png"/><Relationship Id="rId7" Type="http://schemas.openxmlformats.org/officeDocument/2006/relationships/image" Target="../media/image1.png"/><Relationship Id="rId2" Type="http://schemas.openxmlformats.org/officeDocument/2006/relationships/image" Target="../media/image27.png"/><Relationship Id="rId16" Type="http://schemas.openxmlformats.org/officeDocument/2006/relationships/image" Target="../media/image14.png"/><Relationship Id="rId20" Type="http://schemas.openxmlformats.org/officeDocument/2006/relationships/image" Target="../media/image66.png"/><Relationship Id="rId29" Type="http://schemas.openxmlformats.org/officeDocument/2006/relationships/image" Target="../media/image139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134.png"/><Relationship Id="rId32" Type="http://schemas.openxmlformats.org/officeDocument/2006/relationships/image" Target="../media/image142.png"/><Relationship Id="rId37" Type="http://schemas.openxmlformats.org/officeDocument/2006/relationships/image" Target="../media/image147.gif"/><Relationship Id="rId40" Type="http://schemas.openxmlformats.org/officeDocument/2006/relationships/image" Target="../media/image150.gif"/><Relationship Id="rId5" Type="http://schemas.openxmlformats.org/officeDocument/2006/relationships/image" Target="../media/image128.png"/><Relationship Id="rId15" Type="http://schemas.openxmlformats.org/officeDocument/2006/relationships/image" Target="../media/image132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36" Type="http://schemas.openxmlformats.org/officeDocument/2006/relationships/image" Target="../media/image146.gif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141.png"/><Relationship Id="rId4" Type="http://schemas.openxmlformats.org/officeDocument/2006/relationships/image" Target="../media/image2.png"/><Relationship Id="rId9" Type="http://schemas.openxmlformats.org/officeDocument/2006/relationships/image" Target="../media/image130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Relationship Id="rId35" Type="http://schemas.openxmlformats.org/officeDocument/2006/relationships/image" Target="../media/image145.gif"/><Relationship Id="rId8" Type="http://schemas.openxmlformats.org/officeDocument/2006/relationships/image" Target="../media/image129.png"/><Relationship Id="rId3" Type="http://schemas.openxmlformats.org/officeDocument/2006/relationships/image" Target="../media/image22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135.png"/><Relationship Id="rId33" Type="http://schemas.openxmlformats.org/officeDocument/2006/relationships/image" Target="../media/image143.png"/><Relationship Id="rId38" Type="http://schemas.openxmlformats.org/officeDocument/2006/relationships/image" Target="../media/image148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2.png"/><Relationship Id="rId21" Type="http://schemas.openxmlformats.org/officeDocument/2006/relationships/image" Target="../media/image8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7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2.png"/><Relationship Id="rId24" Type="http://schemas.openxmlformats.org/officeDocument/2006/relationships/image" Target="../media/image4.gif"/><Relationship Id="rId5" Type="http://schemas.openxmlformats.org/officeDocument/2006/relationships/image" Target="../media/image1.png"/><Relationship Id="rId15" Type="http://schemas.openxmlformats.org/officeDocument/2006/relationships/image" Target="../media/image15.png"/><Relationship Id="rId23" Type="http://schemas.openxmlformats.org/officeDocument/2006/relationships/image" Target="../media/image153.png"/><Relationship Id="rId10" Type="http://schemas.openxmlformats.org/officeDocument/2006/relationships/image" Target="../media/image151.png"/><Relationship Id="rId19" Type="http://schemas.openxmlformats.org/officeDocument/2006/relationships/image" Target="../media/image43.png"/><Relationship Id="rId4" Type="http://schemas.openxmlformats.org/officeDocument/2006/relationships/image" Target="../media/image7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2.png"/><Relationship Id="rId18" Type="http://schemas.openxmlformats.org/officeDocument/2006/relationships/image" Target="../media/image92.png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3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6.png"/><Relationship Id="rId2" Type="http://schemas.microsoft.com/office/2007/relationships/media" Target="../media/media1.mp4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11" Type="http://schemas.openxmlformats.org/officeDocument/2006/relationships/image" Target="../media/image9.png"/><Relationship Id="rId24" Type="http://schemas.openxmlformats.org/officeDocument/2006/relationships/image" Target="../media/image154.png"/><Relationship Id="rId5" Type="http://schemas.openxmlformats.org/officeDocument/2006/relationships/image" Target="../media/image22.png"/><Relationship Id="rId15" Type="http://schemas.openxmlformats.org/officeDocument/2006/relationships/image" Target="../media/image13.png"/><Relationship Id="rId23" Type="http://schemas.openxmlformats.org/officeDocument/2006/relationships/image" Target="../media/image133.png"/><Relationship Id="rId28" Type="http://schemas.openxmlformats.org/officeDocument/2006/relationships/image" Target="../media/image155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57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29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56.png"/><Relationship Id="rId24" Type="http://schemas.openxmlformats.org/officeDocument/2006/relationships/image" Target="../media/image12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159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31.png"/><Relationship Id="rId27" Type="http://schemas.openxmlformats.org/officeDocument/2006/relationships/image" Target="../media/image1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63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52.png"/><Relationship Id="rId17" Type="http://schemas.openxmlformats.org/officeDocument/2006/relationships/image" Target="../media/image92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2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1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2.png"/><Relationship Id="rId27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68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92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7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6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71.png"/><Relationship Id="rId3" Type="http://schemas.openxmlformats.org/officeDocument/2006/relationships/image" Target="../media/image22.png"/><Relationship Id="rId21" Type="http://schemas.openxmlformats.org/officeDocument/2006/relationships/image" Target="../media/image17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66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Relationship Id="rId27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74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91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7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5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4.png"/><Relationship Id="rId27" Type="http://schemas.openxmlformats.org/officeDocument/2006/relationships/image" Target="../media/image17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76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92.png"/><Relationship Id="rId25" Type="http://schemas.openxmlformats.org/officeDocument/2006/relationships/image" Target="../media/image42.png"/><Relationship Id="rId33" Type="http://schemas.openxmlformats.org/officeDocument/2006/relationships/image" Target="../media/image183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26.png"/><Relationship Id="rId32" Type="http://schemas.openxmlformats.org/officeDocument/2006/relationships/image" Target="../media/image182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5.png"/><Relationship Id="rId28" Type="http://schemas.openxmlformats.org/officeDocument/2006/relationships/image" Target="../media/image17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181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2.png"/><Relationship Id="rId27" Type="http://schemas.openxmlformats.org/officeDocument/2006/relationships/image" Target="../media/image177.png"/><Relationship Id="rId30" Type="http://schemas.openxmlformats.org/officeDocument/2006/relationships/image" Target="../media/image180.png"/><Relationship Id="rId8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7.png"/><Relationship Id="rId18" Type="http://schemas.openxmlformats.org/officeDocument/2006/relationships/image" Target="../media/image188.png"/><Relationship Id="rId26" Type="http://schemas.openxmlformats.org/officeDocument/2006/relationships/image" Target="../media/image191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185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184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90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94.png"/><Relationship Id="rId28" Type="http://schemas.openxmlformats.org/officeDocument/2006/relationships/image" Target="../media/image193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186.png"/><Relationship Id="rId14" Type="http://schemas.openxmlformats.org/officeDocument/2006/relationships/image" Target="../media/image13.png"/><Relationship Id="rId22" Type="http://schemas.openxmlformats.org/officeDocument/2006/relationships/image" Target="../media/image189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32" Type="http://schemas.openxmlformats.org/officeDocument/2006/relationships/image" Target="../media/image40.png"/><Relationship Id="rId5" Type="http://schemas.openxmlformats.org/officeDocument/2006/relationships/image" Target="../media/image28.png"/><Relationship Id="rId15" Type="http://schemas.openxmlformats.org/officeDocument/2006/relationships/image" Target="../media/image14.pn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3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98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91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73.png"/><Relationship Id="rId15" Type="http://schemas.openxmlformats.org/officeDocument/2006/relationships/image" Target="../media/image14.png"/><Relationship Id="rId23" Type="http://schemas.openxmlformats.org/officeDocument/2006/relationships/image" Target="../media/image19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96.png"/><Relationship Id="rId22" Type="http://schemas.openxmlformats.org/officeDocument/2006/relationships/image" Target="../media/image44.png"/><Relationship Id="rId27" Type="http://schemas.openxmlformats.org/officeDocument/2006/relationships/image" Target="../media/image1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01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52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2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200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05.png"/><Relationship Id="rId3" Type="http://schemas.openxmlformats.org/officeDocument/2006/relationships/image" Target="../media/image22.png"/><Relationship Id="rId21" Type="http://schemas.openxmlformats.org/officeDocument/2006/relationships/image" Target="../media/image203.png"/><Relationship Id="rId7" Type="http://schemas.openxmlformats.org/officeDocument/2006/relationships/image" Target="../media/image6.png"/><Relationship Id="rId12" Type="http://schemas.openxmlformats.org/officeDocument/2006/relationships/image" Target="../media/image202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2.png"/><Relationship Id="rId5" Type="http://schemas.openxmlformats.org/officeDocument/2006/relationships/image" Target="../media/image73.png"/><Relationship Id="rId15" Type="http://schemas.openxmlformats.org/officeDocument/2006/relationships/image" Target="../media/image14.png"/><Relationship Id="rId23" Type="http://schemas.openxmlformats.org/officeDocument/2006/relationships/image" Target="../media/image204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16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6.png"/><Relationship Id="rId7" Type="http://schemas.openxmlformats.org/officeDocument/2006/relationships/image" Target="../media/image7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04.png"/><Relationship Id="rId2" Type="http://schemas.microsoft.com/office/2007/relationships/media" Target="../media/media2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93.png"/><Relationship Id="rId5" Type="http://schemas.openxmlformats.org/officeDocument/2006/relationships/image" Target="../media/image22.png"/><Relationship Id="rId15" Type="http://schemas.openxmlformats.org/officeDocument/2006/relationships/image" Target="../media/image12.png"/><Relationship Id="rId23" Type="http://schemas.openxmlformats.org/officeDocument/2006/relationships/image" Target="../media/image203.png"/><Relationship Id="rId28" Type="http://schemas.openxmlformats.org/officeDocument/2006/relationships/image" Target="../media/image206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6.png"/><Relationship Id="rId14" Type="http://schemas.openxmlformats.org/officeDocument/2006/relationships/image" Target="../media/image202.png"/><Relationship Id="rId22" Type="http://schemas.openxmlformats.org/officeDocument/2006/relationships/image" Target="../media/image43.png"/><Relationship Id="rId27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07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92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0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9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08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67.png"/><Relationship Id="rId5" Type="http://schemas.openxmlformats.org/officeDocument/2006/relationships/image" Target="../media/image73.png"/><Relationship Id="rId15" Type="http://schemas.openxmlformats.org/officeDocument/2006/relationships/image" Target="../media/image14.png"/><Relationship Id="rId23" Type="http://schemas.openxmlformats.org/officeDocument/2006/relationships/image" Target="../media/image197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10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7.png"/><Relationship Id="rId5" Type="http://schemas.openxmlformats.org/officeDocument/2006/relationships/image" Target="../media/image73.png"/><Relationship Id="rId15" Type="http://schemas.openxmlformats.org/officeDocument/2006/relationships/image" Target="../media/image14.png"/><Relationship Id="rId23" Type="http://schemas.openxmlformats.org/officeDocument/2006/relationships/image" Target="../media/image9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1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6.png"/><Relationship Id="rId7" Type="http://schemas.openxmlformats.org/officeDocument/2006/relationships/image" Target="../media/image2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125.png"/><Relationship Id="rId2" Type="http://schemas.microsoft.com/office/2007/relationships/media" Target="../media/media3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82.png"/><Relationship Id="rId5" Type="http://schemas.openxmlformats.org/officeDocument/2006/relationships/image" Target="../media/image2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1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6.png"/><Relationship Id="rId14" Type="http://schemas.openxmlformats.org/officeDocument/2006/relationships/image" Target="../media/image211.png"/><Relationship Id="rId22" Type="http://schemas.openxmlformats.org/officeDocument/2006/relationships/image" Target="../media/image43.png"/><Relationship Id="rId27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15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26.png"/><Relationship Id="rId5" Type="http://schemas.openxmlformats.org/officeDocument/2006/relationships/image" Target="../media/image73.png"/><Relationship Id="rId15" Type="http://schemas.openxmlformats.org/officeDocument/2006/relationships/image" Target="../media/image14.png"/><Relationship Id="rId23" Type="http://schemas.openxmlformats.org/officeDocument/2006/relationships/image" Target="../media/image125.png"/><Relationship Id="rId10" Type="http://schemas.openxmlformats.org/officeDocument/2006/relationships/image" Target="../media/image9.png"/><Relationship Id="rId19" Type="http://schemas.openxmlformats.org/officeDocument/2006/relationships/image" Target="../media/image214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17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52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26.png"/><Relationship Id="rId5" Type="http://schemas.openxmlformats.org/officeDocument/2006/relationships/image" Target="../media/image73.png"/><Relationship Id="rId15" Type="http://schemas.openxmlformats.org/officeDocument/2006/relationships/image" Target="../media/image216.png"/><Relationship Id="rId23" Type="http://schemas.openxmlformats.org/officeDocument/2006/relationships/image" Target="../media/image94.png"/><Relationship Id="rId28" Type="http://schemas.openxmlformats.org/officeDocument/2006/relationships/image" Target="../media/image219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Relationship Id="rId27" Type="http://schemas.openxmlformats.org/officeDocument/2006/relationships/image" Target="../media/image21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18.png"/><Relationship Id="rId34" Type="http://schemas.openxmlformats.org/officeDocument/2006/relationships/image" Target="../media/image53.png"/><Relationship Id="rId42" Type="http://schemas.openxmlformats.org/officeDocument/2006/relationships/image" Target="../media/image61.png"/><Relationship Id="rId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48.png"/><Relationship Id="rId4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24" Type="http://schemas.openxmlformats.org/officeDocument/2006/relationships/image" Target="../media/image44.png"/><Relationship Id="rId32" Type="http://schemas.openxmlformats.org/officeDocument/2006/relationships/image" Target="../media/image51.png"/><Relationship Id="rId37" Type="http://schemas.openxmlformats.org/officeDocument/2006/relationships/image" Target="../media/image56.gif"/><Relationship Id="rId40" Type="http://schemas.openxmlformats.org/officeDocument/2006/relationships/image" Target="../media/image59.png"/><Relationship Id="rId5" Type="http://schemas.openxmlformats.org/officeDocument/2006/relationships/image" Target="../media/image2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43.png"/><Relationship Id="rId27" Type="http://schemas.openxmlformats.org/officeDocument/2006/relationships/image" Target="../media/image46.gif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5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23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21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20.png"/><Relationship Id="rId24" Type="http://schemas.openxmlformats.org/officeDocument/2006/relationships/image" Target="../media/image162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222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4.png"/><Relationship Id="rId18" Type="http://schemas.openxmlformats.org/officeDocument/2006/relationships/image" Target="../media/image17.png"/><Relationship Id="rId26" Type="http://schemas.openxmlformats.org/officeDocument/2006/relationships/image" Target="../media/image227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225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2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1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6.png"/><Relationship Id="rId7" Type="http://schemas.openxmlformats.org/officeDocument/2006/relationships/image" Target="../media/image2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154.png"/><Relationship Id="rId2" Type="http://schemas.microsoft.com/office/2007/relationships/media" Target="../media/media4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133.png"/><Relationship Id="rId5" Type="http://schemas.openxmlformats.org/officeDocument/2006/relationships/image" Target="../media/image2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28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43.png"/><Relationship Id="rId27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32.png"/><Relationship Id="rId3" Type="http://schemas.openxmlformats.org/officeDocument/2006/relationships/image" Target="../media/image229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7.png"/><Relationship Id="rId5" Type="http://schemas.openxmlformats.org/officeDocument/2006/relationships/image" Target="../media/image230.png"/><Relationship Id="rId15" Type="http://schemas.openxmlformats.org/officeDocument/2006/relationships/image" Target="../media/image14.png"/><Relationship Id="rId23" Type="http://schemas.openxmlformats.org/officeDocument/2006/relationships/image" Target="../media/image15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2.png"/><Relationship Id="rId27" Type="http://schemas.openxmlformats.org/officeDocument/2006/relationships/image" Target="../media/image2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6.png"/><Relationship Id="rId18" Type="http://schemas.openxmlformats.org/officeDocument/2006/relationships/image" Target="../media/image17.png"/><Relationship Id="rId26" Type="http://schemas.openxmlformats.org/officeDocument/2006/relationships/image" Target="../media/image239.png"/><Relationship Id="rId3" Type="http://schemas.openxmlformats.org/officeDocument/2006/relationships/image" Target="../media/image234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38.png"/><Relationship Id="rId5" Type="http://schemas.openxmlformats.org/officeDocument/2006/relationships/image" Target="../media/image235.png"/><Relationship Id="rId15" Type="http://schemas.openxmlformats.org/officeDocument/2006/relationships/image" Target="../media/image14.png"/><Relationship Id="rId23" Type="http://schemas.openxmlformats.org/officeDocument/2006/relationships/image" Target="../media/image237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4.png"/><Relationship Id="rId27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41.png"/><Relationship Id="rId18" Type="http://schemas.openxmlformats.org/officeDocument/2006/relationships/image" Target="../media/image15.png"/><Relationship Id="rId26" Type="http://schemas.openxmlformats.org/officeDocument/2006/relationships/image" Target="../media/image24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66.png"/><Relationship Id="rId7" Type="http://schemas.openxmlformats.org/officeDocument/2006/relationships/image" Target="../media/image2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5.png"/><Relationship Id="rId2" Type="http://schemas.microsoft.com/office/2007/relationships/media" Target="../media/media5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44.png"/><Relationship Id="rId5" Type="http://schemas.openxmlformats.org/officeDocument/2006/relationships/image" Target="../media/image2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4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6.png"/><Relationship Id="rId14" Type="http://schemas.openxmlformats.org/officeDocument/2006/relationships/image" Target="../media/image91.png"/><Relationship Id="rId22" Type="http://schemas.openxmlformats.org/officeDocument/2006/relationships/image" Target="../media/image43.png"/><Relationship Id="rId27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5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244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73.png"/><Relationship Id="rId15" Type="http://schemas.openxmlformats.org/officeDocument/2006/relationships/image" Target="../media/image14.png"/><Relationship Id="rId23" Type="http://schemas.openxmlformats.org/officeDocument/2006/relationships/image" Target="../media/image9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8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47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94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6.png"/><Relationship Id="rId27" Type="http://schemas.openxmlformats.org/officeDocument/2006/relationships/image" Target="../media/image2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1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2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5.png"/><Relationship Id="rId10" Type="http://schemas.openxmlformats.org/officeDocument/2006/relationships/image" Target="../media/image250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4.png"/><Relationship Id="rId27" Type="http://schemas.openxmlformats.org/officeDocument/2006/relationships/image" Target="../media/image2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6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2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94.png"/><Relationship Id="rId10" Type="http://schemas.openxmlformats.org/officeDocument/2006/relationships/image" Target="../media/image9.png"/><Relationship Id="rId19" Type="http://schemas.openxmlformats.org/officeDocument/2006/relationships/image" Target="../media/image254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253.png"/><Relationship Id="rId22" Type="http://schemas.openxmlformats.org/officeDocument/2006/relationships/image" Target="../media/image2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66.png"/><Relationship Id="rId3" Type="http://schemas.openxmlformats.org/officeDocument/2006/relationships/image" Target="../media/image5.png"/><Relationship Id="rId21" Type="http://schemas.openxmlformats.org/officeDocument/2006/relationships/image" Target="../media/image6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71.png"/><Relationship Id="rId2" Type="http://schemas.openxmlformats.org/officeDocument/2006/relationships/image" Target="../media/image2.png"/><Relationship Id="rId16" Type="http://schemas.openxmlformats.org/officeDocument/2006/relationships/image" Target="../media/image65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63.png"/><Relationship Id="rId24" Type="http://schemas.openxmlformats.org/officeDocument/2006/relationships/image" Target="../media/image70.png"/><Relationship Id="rId5" Type="http://schemas.openxmlformats.org/officeDocument/2006/relationships/image" Target="../media/image1.png"/><Relationship Id="rId15" Type="http://schemas.openxmlformats.org/officeDocument/2006/relationships/image" Target="../media/image15.png"/><Relationship Id="rId23" Type="http://schemas.openxmlformats.org/officeDocument/2006/relationships/image" Target="../media/image69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9.png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9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2.png"/><Relationship Id="rId5" Type="http://schemas.openxmlformats.org/officeDocument/2006/relationships/image" Target="../media/image73.png"/><Relationship Id="rId15" Type="http://schemas.openxmlformats.org/officeDocument/2006/relationships/image" Target="../media/image257.png"/><Relationship Id="rId23" Type="http://schemas.openxmlformats.org/officeDocument/2006/relationships/image" Target="../media/image25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1.png"/><Relationship Id="rId3" Type="http://schemas.openxmlformats.org/officeDocument/2006/relationships/image" Target="../media/image260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92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2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263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9.png"/><Relationship Id="rId27" Type="http://schemas.openxmlformats.org/officeDocument/2006/relationships/image" Target="../media/image2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7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92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66.png"/><Relationship Id="rId5" Type="http://schemas.openxmlformats.org/officeDocument/2006/relationships/image" Target="../media/image73.png"/><Relationship Id="rId15" Type="http://schemas.openxmlformats.org/officeDocument/2006/relationships/image" Target="../media/image14.png"/><Relationship Id="rId23" Type="http://schemas.openxmlformats.org/officeDocument/2006/relationships/image" Target="../media/image258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265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9.png"/><Relationship Id="rId3" Type="http://schemas.openxmlformats.org/officeDocument/2006/relationships/image" Target="../media/image229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92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68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94.png"/><Relationship Id="rId28" Type="http://schemas.openxmlformats.org/officeDocument/2006/relationships/image" Target="../media/image271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4.png"/><Relationship Id="rId27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4.png"/><Relationship Id="rId3" Type="http://schemas.openxmlformats.org/officeDocument/2006/relationships/image" Target="../media/image22.png"/><Relationship Id="rId21" Type="http://schemas.openxmlformats.org/officeDocument/2006/relationships/image" Target="../media/image272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53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5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73.png"/><Relationship Id="rId27" Type="http://schemas.openxmlformats.org/officeDocument/2006/relationships/image" Target="../media/image2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4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94.png"/><Relationship Id="rId2" Type="http://schemas.microsoft.com/office/2007/relationships/media" Target="../media/media6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31.png"/><Relationship Id="rId5" Type="http://schemas.openxmlformats.org/officeDocument/2006/relationships/image" Target="../media/image2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77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6.png"/><Relationship Id="rId14" Type="http://schemas.openxmlformats.org/officeDocument/2006/relationships/image" Target="../media/image91.png"/><Relationship Id="rId22" Type="http://schemas.openxmlformats.org/officeDocument/2006/relationships/image" Target="../media/image43.png"/><Relationship Id="rId27" Type="http://schemas.openxmlformats.org/officeDocument/2006/relationships/image" Target="../media/image2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9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4.png"/><Relationship Id="rId25" Type="http://schemas.openxmlformats.org/officeDocument/2006/relationships/image" Target="../media/image276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7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1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4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92.png"/><Relationship Id="rId25" Type="http://schemas.openxmlformats.org/officeDocument/2006/relationships/image" Target="../media/image276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83.png"/><Relationship Id="rId5" Type="http://schemas.openxmlformats.org/officeDocument/2006/relationships/image" Target="../media/image23.png"/><Relationship Id="rId15" Type="http://schemas.openxmlformats.org/officeDocument/2006/relationships/image" Target="../media/image281.png"/><Relationship Id="rId23" Type="http://schemas.openxmlformats.org/officeDocument/2006/relationships/image" Target="../media/image282.png"/><Relationship Id="rId28" Type="http://schemas.openxmlformats.org/officeDocument/2006/relationships/image" Target="../media/image286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280.png"/><Relationship Id="rId14" Type="http://schemas.openxmlformats.org/officeDocument/2006/relationships/image" Target="../media/image13.png"/><Relationship Id="rId22" Type="http://schemas.openxmlformats.org/officeDocument/2006/relationships/image" Target="../media/image93.png"/><Relationship Id="rId27" Type="http://schemas.openxmlformats.org/officeDocument/2006/relationships/image" Target="../media/image2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9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91.png"/><Relationship Id="rId17" Type="http://schemas.openxmlformats.org/officeDocument/2006/relationships/image" Target="../media/image92.png"/><Relationship Id="rId25" Type="http://schemas.openxmlformats.org/officeDocument/2006/relationships/image" Target="../media/image276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26.png"/><Relationship Id="rId5" Type="http://schemas.openxmlformats.org/officeDocument/2006/relationships/image" Target="../media/image73.png"/><Relationship Id="rId15" Type="http://schemas.openxmlformats.org/officeDocument/2006/relationships/image" Target="../media/image14.png"/><Relationship Id="rId23" Type="http://schemas.openxmlformats.org/officeDocument/2006/relationships/image" Target="../media/image288.png"/><Relationship Id="rId28" Type="http://schemas.openxmlformats.org/officeDocument/2006/relationships/image" Target="../media/image291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Relationship Id="rId27" Type="http://schemas.openxmlformats.org/officeDocument/2006/relationships/image" Target="../media/image2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4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91.png"/><Relationship Id="rId17" Type="http://schemas.openxmlformats.org/officeDocument/2006/relationships/image" Target="../media/image16.png"/><Relationship Id="rId25" Type="http://schemas.openxmlformats.org/officeDocument/2006/relationships/image" Target="../media/image276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92.png"/><Relationship Id="rId24" Type="http://schemas.openxmlformats.org/officeDocument/2006/relationships/image" Target="../media/image22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293.png"/><Relationship Id="rId28" Type="http://schemas.openxmlformats.org/officeDocument/2006/relationships/image" Target="../media/image29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Relationship Id="rId27" Type="http://schemas.openxmlformats.org/officeDocument/2006/relationships/image" Target="../media/image29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6.png"/><Relationship Id="rId26" Type="http://schemas.openxmlformats.org/officeDocument/2006/relationships/image" Target="../media/image14.png"/><Relationship Id="rId3" Type="http://schemas.openxmlformats.org/officeDocument/2006/relationships/image" Target="../media/image27.png"/><Relationship Id="rId21" Type="http://schemas.openxmlformats.org/officeDocument/2006/relationships/image" Target="../media/image9.png"/><Relationship Id="rId34" Type="http://schemas.openxmlformats.org/officeDocument/2006/relationships/image" Target="../media/image83.png"/><Relationship Id="rId7" Type="http://schemas.openxmlformats.org/officeDocument/2006/relationships/image" Target="../media/image5.png"/><Relationship Id="rId12" Type="http://schemas.openxmlformats.org/officeDocument/2006/relationships/image" Target="../media/image78.png"/><Relationship Id="rId17" Type="http://schemas.openxmlformats.org/officeDocument/2006/relationships/image" Target="../media/image1.png"/><Relationship Id="rId25" Type="http://schemas.openxmlformats.org/officeDocument/2006/relationships/image" Target="../media/image13.png"/><Relationship Id="rId33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56.gif"/><Relationship Id="rId20" Type="http://schemas.openxmlformats.org/officeDocument/2006/relationships/image" Target="../media/image8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24" Type="http://schemas.openxmlformats.org/officeDocument/2006/relationships/image" Target="../media/image12.png"/><Relationship Id="rId32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4.gif"/><Relationship Id="rId23" Type="http://schemas.openxmlformats.org/officeDocument/2006/relationships/image" Target="../media/image11.png"/><Relationship Id="rId28" Type="http://schemas.openxmlformats.org/officeDocument/2006/relationships/image" Target="../media/image16.png"/><Relationship Id="rId10" Type="http://schemas.openxmlformats.org/officeDocument/2006/relationships/image" Target="../media/image76.png"/><Relationship Id="rId19" Type="http://schemas.openxmlformats.org/officeDocument/2006/relationships/image" Target="../media/image81.png"/><Relationship Id="rId31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66.png"/><Relationship Id="rId35" Type="http://schemas.openxmlformats.org/officeDocument/2006/relationships/image" Target="../media/image84.png"/><Relationship Id="rId8" Type="http://schemas.openxmlformats.org/officeDocument/2006/relationships/image" Target="../media/image7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8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297.png"/><Relationship Id="rId12" Type="http://schemas.openxmlformats.org/officeDocument/2006/relationships/image" Target="../media/image91.png"/><Relationship Id="rId17" Type="http://schemas.openxmlformats.org/officeDocument/2006/relationships/image" Target="../media/image16.png"/><Relationship Id="rId25" Type="http://schemas.openxmlformats.org/officeDocument/2006/relationships/image" Target="../media/image276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1.png"/><Relationship Id="rId10" Type="http://schemas.openxmlformats.org/officeDocument/2006/relationships/image" Target="../media/image9.png"/><Relationship Id="rId19" Type="http://schemas.openxmlformats.org/officeDocument/2006/relationships/image" Target="../media/image254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300.png"/><Relationship Id="rId3" Type="http://schemas.openxmlformats.org/officeDocument/2006/relationships/image" Target="../media/image22.png"/><Relationship Id="rId21" Type="http://schemas.openxmlformats.org/officeDocument/2006/relationships/image" Target="../media/image299.png"/><Relationship Id="rId7" Type="http://schemas.openxmlformats.org/officeDocument/2006/relationships/image" Target="../media/image6.png"/><Relationship Id="rId12" Type="http://schemas.openxmlformats.org/officeDocument/2006/relationships/image" Target="../media/image152.png"/><Relationship Id="rId17" Type="http://schemas.openxmlformats.org/officeDocument/2006/relationships/image" Target="../media/image16.png"/><Relationship Id="rId25" Type="http://schemas.openxmlformats.org/officeDocument/2006/relationships/image" Target="../media/image276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42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5.png"/><Relationship Id="rId28" Type="http://schemas.openxmlformats.org/officeDocument/2006/relationships/image" Target="../media/image302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9.png"/><Relationship Id="rId27" Type="http://schemas.openxmlformats.org/officeDocument/2006/relationships/image" Target="../media/image301.png"/><Relationship Id="rId30" Type="http://schemas.openxmlformats.org/officeDocument/2006/relationships/image" Target="../media/image30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307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276.png"/><Relationship Id="rId2" Type="http://schemas.openxmlformats.org/officeDocument/2006/relationships/image" Target="../media/image305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30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54.png"/><Relationship Id="rId28" Type="http://schemas.openxmlformats.org/officeDocument/2006/relationships/image" Target="../media/image309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Relationship Id="rId27" Type="http://schemas.openxmlformats.org/officeDocument/2006/relationships/image" Target="../media/image30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310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92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53.png"/><Relationship Id="rId5" Type="http://schemas.openxmlformats.org/officeDocument/2006/relationships/image" Target="../media/image73.png"/><Relationship Id="rId15" Type="http://schemas.openxmlformats.org/officeDocument/2006/relationships/image" Target="../media/image14.png"/><Relationship Id="rId23" Type="http://schemas.openxmlformats.org/officeDocument/2006/relationships/image" Target="../media/image94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310.png"/><Relationship Id="rId3" Type="http://schemas.openxmlformats.org/officeDocument/2006/relationships/image" Target="../media/image22.png"/><Relationship Id="rId21" Type="http://schemas.openxmlformats.org/officeDocument/2006/relationships/image" Target="../media/image31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14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67.png"/><Relationship Id="rId5" Type="http://schemas.openxmlformats.org/officeDocument/2006/relationships/image" Target="../media/image23.png"/><Relationship Id="rId15" Type="http://schemas.openxmlformats.org/officeDocument/2006/relationships/image" Target="../media/image313.png"/><Relationship Id="rId23" Type="http://schemas.openxmlformats.org/officeDocument/2006/relationships/image" Target="../media/image318.png"/><Relationship Id="rId10" Type="http://schemas.openxmlformats.org/officeDocument/2006/relationships/image" Target="../media/image312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311.png"/><Relationship Id="rId14" Type="http://schemas.openxmlformats.org/officeDocument/2006/relationships/image" Target="../media/image13.png"/><Relationship Id="rId22" Type="http://schemas.openxmlformats.org/officeDocument/2006/relationships/image" Target="../media/image31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2.png"/><Relationship Id="rId18" Type="http://schemas.openxmlformats.org/officeDocument/2006/relationships/image" Target="../media/image16.png"/><Relationship Id="rId26" Type="http://schemas.openxmlformats.org/officeDocument/2006/relationships/image" Target="../media/image322.png"/><Relationship Id="rId3" Type="http://schemas.openxmlformats.org/officeDocument/2006/relationships/image" Target="../media/image22.png"/><Relationship Id="rId21" Type="http://schemas.openxmlformats.org/officeDocument/2006/relationships/image" Target="../media/image19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106.png"/><Relationship Id="rId2" Type="http://schemas.openxmlformats.org/officeDocument/2006/relationships/image" Target="../media/image27.png"/><Relationship Id="rId16" Type="http://schemas.openxmlformats.org/officeDocument/2006/relationships/image" Target="../media/image320.png"/><Relationship Id="rId20" Type="http://schemas.openxmlformats.org/officeDocument/2006/relationships/image" Target="../media/image66.png"/><Relationship Id="rId29" Type="http://schemas.openxmlformats.org/officeDocument/2006/relationships/image" Target="../media/image14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321.png"/><Relationship Id="rId5" Type="http://schemas.openxmlformats.org/officeDocument/2006/relationships/image" Target="../media/image23.png"/><Relationship Id="rId15" Type="http://schemas.openxmlformats.org/officeDocument/2006/relationships/image" Target="../media/image13.png"/><Relationship Id="rId23" Type="http://schemas.openxmlformats.org/officeDocument/2006/relationships/image" Target="../media/image93.png"/><Relationship Id="rId28" Type="http://schemas.openxmlformats.org/officeDocument/2006/relationships/image" Target="../media/image32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319.png"/><Relationship Id="rId22" Type="http://schemas.openxmlformats.org/officeDocument/2006/relationships/image" Target="../media/image20.png"/><Relationship Id="rId27" Type="http://schemas.openxmlformats.org/officeDocument/2006/relationships/image" Target="../media/image323.png"/><Relationship Id="rId30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2.png"/><Relationship Id="rId21" Type="http://schemas.openxmlformats.org/officeDocument/2006/relationships/image" Target="../media/image12.png"/><Relationship Id="rId34" Type="http://schemas.openxmlformats.org/officeDocument/2006/relationships/image" Target="../media/image96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17" Type="http://schemas.openxmlformats.org/officeDocument/2006/relationships/image" Target="../media/image8.png"/><Relationship Id="rId25" Type="http://schemas.openxmlformats.org/officeDocument/2006/relationships/image" Target="../media/image92.png"/><Relationship Id="rId33" Type="http://schemas.openxmlformats.org/officeDocument/2006/relationships/image" Target="../media/image95.png"/><Relationship Id="rId2" Type="http://schemas.openxmlformats.org/officeDocument/2006/relationships/image" Target="../media/image27.png"/><Relationship Id="rId16" Type="http://schemas.openxmlformats.org/officeDocument/2006/relationships/image" Target="../media/image7.png"/><Relationship Id="rId20" Type="http://schemas.openxmlformats.org/officeDocument/2006/relationships/image" Target="../media/image91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8.png"/><Relationship Id="rId24" Type="http://schemas.openxmlformats.org/officeDocument/2006/relationships/image" Target="../media/image15.png"/><Relationship Id="rId32" Type="http://schemas.openxmlformats.org/officeDocument/2006/relationships/image" Target="../media/image67.png"/><Relationship Id="rId5" Type="http://schemas.openxmlformats.org/officeDocument/2006/relationships/image" Target="../media/image23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43.png"/><Relationship Id="rId36" Type="http://schemas.openxmlformats.org/officeDocument/2006/relationships/image" Target="../media/image98.png"/><Relationship Id="rId10" Type="http://schemas.openxmlformats.org/officeDocument/2006/relationships/image" Target="../media/image87.gif"/><Relationship Id="rId19" Type="http://schemas.openxmlformats.org/officeDocument/2006/relationships/image" Target="../media/image10.png"/><Relationship Id="rId31" Type="http://schemas.openxmlformats.org/officeDocument/2006/relationships/image" Target="../media/image94.png"/><Relationship Id="rId4" Type="http://schemas.openxmlformats.org/officeDocument/2006/relationships/image" Target="../media/image2.png"/><Relationship Id="rId9" Type="http://schemas.openxmlformats.org/officeDocument/2006/relationships/image" Target="../media/image42.png"/><Relationship Id="rId14" Type="http://schemas.openxmlformats.org/officeDocument/2006/relationships/image" Target="../media/image1.png"/><Relationship Id="rId22" Type="http://schemas.openxmlformats.org/officeDocument/2006/relationships/image" Target="../media/image13.png"/><Relationship Id="rId27" Type="http://schemas.openxmlformats.org/officeDocument/2006/relationships/image" Target="../media/image66.png"/><Relationship Id="rId30" Type="http://schemas.openxmlformats.org/officeDocument/2006/relationships/image" Target="../media/image93.png"/><Relationship Id="rId35" Type="http://schemas.openxmlformats.org/officeDocument/2006/relationships/image" Target="../media/image97.png"/><Relationship Id="rId8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106.png"/><Relationship Id="rId39" Type="http://schemas.openxmlformats.org/officeDocument/2006/relationships/image" Target="../media/image119.png"/><Relationship Id="rId21" Type="http://schemas.openxmlformats.org/officeDocument/2006/relationships/image" Target="../media/image66.png"/><Relationship Id="rId34" Type="http://schemas.openxmlformats.org/officeDocument/2006/relationships/image" Target="../media/image114.png"/><Relationship Id="rId7" Type="http://schemas.openxmlformats.org/officeDocument/2006/relationships/image" Target="../media/image4.gif"/><Relationship Id="rId12" Type="http://schemas.openxmlformats.org/officeDocument/2006/relationships/image" Target="../media/image9.png"/><Relationship Id="rId17" Type="http://schemas.openxmlformats.org/officeDocument/2006/relationships/image" Target="../media/image64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Relationship Id="rId2" Type="http://schemas.openxmlformats.org/officeDocument/2006/relationships/image" Target="../media/image99.png"/><Relationship Id="rId16" Type="http://schemas.openxmlformats.org/officeDocument/2006/relationships/image" Target="../media/image102.png"/><Relationship Id="rId20" Type="http://schemas.openxmlformats.org/officeDocument/2006/relationships/image" Target="../media/image17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5" Type="http://schemas.openxmlformats.org/officeDocument/2006/relationships/image" Target="../media/image23.png"/><Relationship Id="rId15" Type="http://schemas.openxmlformats.org/officeDocument/2006/relationships/image" Target="../media/image101.png"/><Relationship Id="rId23" Type="http://schemas.openxmlformats.org/officeDocument/2006/relationships/image" Target="../media/image20.png"/><Relationship Id="rId28" Type="http://schemas.openxmlformats.org/officeDocument/2006/relationships/image" Target="../media/image108.png"/><Relationship Id="rId36" Type="http://schemas.openxmlformats.org/officeDocument/2006/relationships/image" Target="../media/image116.png"/><Relationship Id="rId10" Type="http://schemas.openxmlformats.org/officeDocument/2006/relationships/image" Target="../media/image7.png"/><Relationship Id="rId19" Type="http://schemas.openxmlformats.org/officeDocument/2006/relationships/image" Target="../media/image103.png"/><Relationship Id="rId31" Type="http://schemas.openxmlformats.org/officeDocument/2006/relationships/image" Target="../media/image11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0.png"/><Relationship Id="rId22" Type="http://schemas.openxmlformats.org/officeDocument/2006/relationships/image" Target="../media/image19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35" Type="http://schemas.openxmlformats.org/officeDocument/2006/relationships/image" Target="../media/image115.png"/><Relationship Id="rId8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22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4.gif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06.png"/><Relationship Id="rId5" Type="http://schemas.openxmlformats.org/officeDocument/2006/relationships/image" Target="../media/image120.png"/><Relationship Id="rId15" Type="http://schemas.openxmlformats.org/officeDocument/2006/relationships/image" Target="../media/image14.png"/><Relationship Id="rId23" Type="http://schemas.openxmlformats.org/officeDocument/2006/relationships/image" Target="../media/image121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27.png"/><Relationship Id="rId3" Type="http://schemas.openxmlformats.org/officeDocument/2006/relationships/image" Target="../media/image123.png"/><Relationship Id="rId21" Type="http://schemas.openxmlformats.org/officeDocument/2006/relationships/image" Target="../media/image20.png"/><Relationship Id="rId7" Type="http://schemas.openxmlformats.org/officeDocument/2006/relationships/image" Target="../media/image124.png"/><Relationship Id="rId12" Type="http://schemas.openxmlformats.org/officeDocument/2006/relationships/image" Target="../media/image29.png"/><Relationship Id="rId17" Type="http://schemas.openxmlformats.org/officeDocument/2006/relationships/image" Target="../media/image16.png"/><Relationship Id="rId25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126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23" Type="http://schemas.openxmlformats.org/officeDocument/2006/relationships/image" Target="../media/image12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517900" y="8089900"/>
            <a:ext cx="121285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9842500"/>
            <a:ext cx="187833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690100" y="8864600"/>
            <a:ext cx="8636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4787900"/>
            <a:ext cx="2794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114800" y="10477500"/>
            <a:ext cx="9931400" cy="685800"/>
          </a:xfrm>
          <a:prstGeom prst="rect">
            <a:avLst/>
          </a:prstGeom>
        </p:spPr>
        <p:txBody>
          <a:bodyPr lIns="0" tIns="9394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344" b="0" i="0" u="none" strike="noStrike" spc="27">
                <a:solidFill>
                  <a:srgbClr val="FFFFFF">
                    <a:alpha val="21961"/>
                  </a:srgbClr>
                </a:solidFill>
                <a:latin typeface="DungGeunMo"/>
              </a:rPr>
              <a:t>Praesent a lobortis libero, a interdum tellus. Morbi velit ipsum, interdum id porttitor non, semper id sem. Donec et vehicula elit. Integer a luctus urna, sit amet convallis mauris. Nullam bibendum arcu sagittis </a:t>
            </a:r>
          </a:p>
          <a:p>
            <a:pPr lvl="0" algn="l">
              <a:lnSpc>
                <a:spcPct val="107070"/>
              </a:lnSpc>
            </a:pPr>
            <a:r>
              <a:rPr lang="en" sz="1344" b="0" i="0" u="none" strike="noStrike" spc="27">
                <a:solidFill>
                  <a:srgbClr val="FFFFFF">
                    <a:alpha val="21961"/>
                  </a:srgbClr>
                </a:solidFill>
                <a:latin typeface="DungGeunMo"/>
              </a:rPr>
              <a:t>eget vestibulum dolor venenatis. Nam luctus libero vitae imperdiet sodales. Curabitu rauctor erat.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3000" y="495300"/>
            <a:ext cx="70612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0300" y="2794000"/>
            <a:ext cx="1041400" cy="995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120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121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122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123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124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125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126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127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128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129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130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131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132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133</a:t>
            </a:r>
          </a:p>
          <a:p>
            <a:pPr lvl="0" algn="l">
              <a:lnSpc>
                <a:spcPct val="20169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134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13200" y="2286000"/>
            <a:ext cx="14325600" cy="6870700"/>
          </a:xfrm>
          <a:prstGeom prst="rect">
            <a:avLst/>
          </a:prstGeom>
        </p:spPr>
        <p:txBody>
          <a:bodyPr lIns="0" tIns="402325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14399" b="0" i="0" u="none" strike="noStrike" spc="-1008">
                <a:solidFill>
                  <a:srgbClr val="3AB429"/>
                </a:solidFill>
                <a:latin typeface="DungGeunMo"/>
              </a:rPr>
              <a:t>Team</a:t>
            </a:r>
          </a:p>
          <a:p>
            <a:pPr lvl="0" algn="l">
              <a:lnSpc>
                <a:spcPct val="79679"/>
              </a:lnSpc>
            </a:pPr>
            <a:r>
              <a:rPr lang="en" sz="14399" b="0" i="0" u="none" strike="noStrike" spc="-1008">
                <a:solidFill>
                  <a:srgbClr val="18A8F1"/>
                </a:solidFill>
                <a:latin typeface="DungGeunMo"/>
              </a:rPr>
              <a:t>Bug Hunters</a:t>
            </a:r>
          </a:p>
          <a:p>
            <a:pPr lvl="0" algn="l">
              <a:lnSpc>
                <a:spcPct val="79679"/>
              </a:lnSpc>
            </a:pPr>
            <a:endParaRPr lang="en" sz="14399" b="0" i="0" u="none" strike="noStrike" spc="-100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79679"/>
              </a:lnSpc>
            </a:pPr>
            <a:r>
              <a:rPr lang="ko-KR" sz="7998" b="0" i="0" u="none" strike="noStrike" spc="-560">
                <a:solidFill>
                  <a:srgbClr val="FFFFFF"/>
                </a:solidFill>
                <a:ea typeface="DungGeunMo"/>
              </a:rPr>
              <a:t>오늘</a:t>
            </a:r>
            <a:r>
              <a:rPr lang="en-US" sz="7998" b="0" i="0" u="none" strike="noStrike" spc="-560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7998" b="0" i="0" u="none" strike="noStrike" spc="-560">
                <a:solidFill>
                  <a:srgbClr val="FFFFFF"/>
                </a:solidFill>
                <a:ea typeface="DungGeunMo"/>
              </a:rPr>
              <a:t>뭐먹지</a:t>
            </a:r>
            <a:r>
              <a:rPr lang="en-US" sz="7998" b="0" i="0" u="none" strike="noStrike" spc="-560">
                <a:solidFill>
                  <a:srgbClr val="FFFFFF"/>
                </a:solidFill>
                <a:latin typeface="DungGeunMo"/>
              </a:rPr>
              <a:t>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89400" y="8864600"/>
            <a:ext cx="8559800" cy="495300"/>
          </a:xfrm>
          <a:prstGeom prst="rect">
            <a:avLst/>
          </a:prstGeom>
        </p:spPr>
        <p:txBody>
          <a:bodyPr lIns="0" tIns="19654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813" b="0" i="0" u="none" strike="noStrike" spc="56">
                <a:solidFill>
                  <a:srgbClr val="FFFFFF">
                    <a:alpha val="41961"/>
                  </a:srgbClr>
                </a:solidFill>
                <a:latin typeface="DungGeunMo"/>
              </a:rPr>
              <a:t>For developers coding programming 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24700" y="3200400"/>
            <a:ext cx="15951200" cy="749300"/>
          </a:xfrm>
          <a:prstGeom prst="rect">
            <a:avLst/>
          </a:prstGeom>
          <a:effectLst>
            <a:outerShdw dist="17266" dir="2760000">
              <a:srgbClr val="000000">
                <a:alpha val="15000"/>
              </a:srgbClr>
            </a:outerShdw>
          </a:effectLst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1099800" y="3556000"/>
            <a:ext cx="2794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9131300" y="3556000"/>
            <a:ext cx="2794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3068300" y="3556000"/>
            <a:ext cx="2794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5049500" y="3556000"/>
            <a:ext cx="2794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7018000" y="3556000"/>
            <a:ext cx="2794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18986500" y="3556000"/>
            <a:ext cx="2794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>
            <a:alphaModFix amt="30000"/>
          </a:blip>
          <a:stretch>
            <a:fillRect/>
          </a:stretch>
        </p:blipFill>
        <p:spPr>
          <a:xfrm rot="5400000">
            <a:off x="20955000" y="3556000"/>
            <a:ext cx="2794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>
            <a:off x="7518400" y="5435600"/>
            <a:ext cx="152400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>
            <a:off x="7518400" y="6731000"/>
            <a:ext cx="152400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>
            <a:off x="7518400" y="8026400"/>
            <a:ext cx="152400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>
            <a:off x="7518400" y="9321800"/>
            <a:ext cx="152400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>
            <a:alphaModFix amt="30000"/>
          </a:blip>
          <a:stretch>
            <a:fillRect/>
          </a:stretch>
        </p:blipFill>
        <p:spPr>
          <a:xfrm>
            <a:off x="7518400" y="10629900"/>
            <a:ext cx="15240000" cy="2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8800" y="4318000"/>
            <a:ext cx="4546600" cy="698500"/>
          </a:xfrm>
          <a:prstGeom prst="rect">
            <a:avLst/>
          </a:prstGeom>
          <a:effectLst>
            <a:outerShdw dist="42642" dir="2760000">
              <a:srgbClr val="000000">
                <a:alpha val="23000"/>
              </a:srgbClr>
            </a:outerShdw>
          </a:effectLst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718800" y="5753100"/>
            <a:ext cx="7670800" cy="698500"/>
          </a:xfrm>
          <a:prstGeom prst="rect">
            <a:avLst/>
          </a:prstGeom>
          <a:effectLst>
            <a:outerShdw dist="42642" dir="2760000">
              <a:srgbClr val="000000">
                <a:alpha val="23000"/>
              </a:srgbClr>
            </a:outerShdw>
          </a:effectLst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738100" y="7023100"/>
            <a:ext cx="5334000" cy="698500"/>
          </a:xfrm>
          <a:prstGeom prst="rect">
            <a:avLst/>
          </a:prstGeom>
          <a:effectLst>
            <a:outerShdw dist="42642" dir="2760000">
              <a:srgbClr val="000000">
                <a:alpha val="23000"/>
              </a:srgbClr>
            </a:outerShdw>
          </a:effectLst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738100" y="8305800"/>
            <a:ext cx="7327900" cy="698500"/>
          </a:xfrm>
          <a:prstGeom prst="rect">
            <a:avLst/>
          </a:prstGeom>
          <a:effectLst>
            <a:outerShdw dist="42642" dir="2760000">
              <a:srgbClr val="000000">
                <a:alpha val="23000"/>
              </a:srgbClr>
            </a:outerShdw>
          </a:effectLst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170400" y="9639300"/>
            <a:ext cx="3403600" cy="698500"/>
          </a:xfrm>
          <a:prstGeom prst="rect">
            <a:avLst/>
          </a:prstGeom>
          <a:effectLst>
            <a:outerShdw dist="42642" dir="2760000">
              <a:srgbClr val="000000">
                <a:alpha val="23000"/>
              </a:srgbClr>
            </a:outerShdw>
          </a:effectLst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8097500" y="10985500"/>
            <a:ext cx="4394200" cy="698500"/>
          </a:xfrm>
          <a:prstGeom prst="rect">
            <a:avLst/>
          </a:prstGeom>
          <a:effectLst>
            <a:outerShdw dist="42642" dir="2760000">
              <a:srgbClr val="000000">
                <a:alpha val="23000"/>
              </a:srgbClr>
            </a:outerShdw>
          </a:effectLst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538200" y="4140200"/>
            <a:ext cx="1016000" cy="1016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478500" y="7962900"/>
            <a:ext cx="1397000" cy="1397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691100" y="5803900"/>
            <a:ext cx="533400" cy="533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9875500" y="9652000"/>
            <a:ext cx="571500" cy="571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1831300" y="10883900"/>
            <a:ext cx="1016000" cy="10160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462500" y="7061200"/>
            <a:ext cx="520700" cy="5207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 rot="21600000">
            <a:off x="18478500" y="11112500"/>
            <a:ext cx="5727700" cy="406400"/>
          </a:xfrm>
          <a:prstGeom prst="rect">
            <a:avLst/>
          </a:prstGeom>
        </p:spPr>
        <p:txBody>
          <a:bodyPr lIns="0" tIns="63553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파이널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테스트</a:t>
            </a:r>
          </a:p>
        </p:txBody>
      </p:sp>
      <p:sp>
        <p:nvSpPr>
          <p:cNvPr id="52" name="TextBox 52"/>
          <p:cNvSpPr txBox="1"/>
          <p:nvPr/>
        </p:nvSpPr>
        <p:spPr>
          <a:xfrm rot="21600000">
            <a:off x="18478500" y="5842000"/>
            <a:ext cx="2387600" cy="406400"/>
          </a:xfrm>
          <a:prstGeom prst="rect">
            <a:avLst/>
          </a:prstGeom>
        </p:spPr>
        <p:txBody>
          <a:bodyPr lIns="0" tIns="63553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274" b="0" i="0" u="none" strike="noStrike" spc="-182">
                <a:solidFill>
                  <a:srgbClr val="18A8F1"/>
                </a:solidFill>
                <a:latin typeface="DungGeunMo"/>
              </a:rPr>
              <a:t>----------&gt;&gt;</a:t>
            </a:r>
          </a:p>
        </p:txBody>
      </p:sp>
      <p:sp>
        <p:nvSpPr>
          <p:cNvPr id="53" name="TextBox 53"/>
          <p:cNvSpPr txBox="1"/>
          <p:nvPr/>
        </p:nvSpPr>
        <p:spPr>
          <a:xfrm rot="21600000">
            <a:off x="12268200" y="7124700"/>
            <a:ext cx="558800" cy="406400"/>
          </a:xfrm>
          <a:prstGeom prst="rect">
            <a:avLst/>
          </a:prstGeom>
        </p:spPr>
        <p:txBody>
          <a:bodyPr lIns="0" tIns="63553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274" b="0" i="0" u="none" strike="noStrike" spc="-182">
                <a:solidFill>
                  <a:srgbClr val="3AB429"/>
                </a:solidFill>
                <a:latin typeface="DungGeunMo"/>
              </a:rPr>
              <a:t>//</a:t>
            </a:r>
          </a:p>
        </p:txBody>
      </p:sp>
      <p:sp>
        <p:nvSpPr>
          <p:cNvPr id="54" name="TextBox 54"/>
          <p:cNvSpPr txBox="1"/>
          <p:nvPr/>
        </p:nvSpPr>
        <p:spPr>
          <a:xfrm rot="21600000">
            <a:off x="11010900" y="8483600"/>
            <a:ext cx="2641600" cy="368300"/>
          </a:xfrm>
          <a:prstGeom prst="rect">
            <a:avLst/>
          </a:prstGeom>
        </p:spPr>
        <p:txBody>
          <a:bodyPr lIns="0" tIns="57965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074" b="0" i="0" u="none" strike="noStrike" spc="62">
                <a:solidFill>
                  <a:srgbClr val="18A8F1"/>
                </a:solidFill>
                <a:latin typeface="DungGeunMo"/>
              </a:rPr>
              <a:t>Development</a:t>
            </a:r>
          </a:p>
        </p:txBody>
      </p:sp>
      <p:sp>
        <p:nvSpPr>
          <p:cNvPr id="55" name="TextBox 55"/>
          <p:cNvSpPr txBox="1"/>
          <p:nvPr/>
        </p:nvSpPr>
        <p:spPr>
          <a:xfrm rot="21600000">
            <a:off x="15240000" y="9779000"/>
            <a:ext cx="2387600" cy="406400"/>
          </a:xfrm>
          <a:prstGeom prst="rect">
            <a:avLst/>
          </a:prstGeom>
        </p:spPr>
        <p:txBody>
          <a:bodyPr lIns="0" tIns="63553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274" b="0" i="0" u="none" strike="noStrike" spc="-182">
                <a:solidFill>
                  <a:srgbClr val="3AB429"/>
                </a:solidFill>
                <a:latin typeface="DungGeunMo"/>
              </a:rPr>
              <a:t>----------&gt;&gt;</a:t>
            </a:r>
          </a:p>
        </p:txBody>
      </p:sp>
      <p:sp>
        <p:nvSpPr>
          <p:cNvPr id="56" name="TextBox 56"/>
          <p:cNvSpPr txBox="1"/>
          <p:nvPr/>
        </p:nvSpPr>
        <p:spPr>
          <a:xfrm rot="21600000">
            <a:off x="16586200" y="11150600"/>
            <a:ext cx="1676400" cy="368300"/>
          </a:xfrm>
          <a:prstGeom prst="rect">
            <a:avLst/>
          </a:prstGeom>
        </p:spPr>
        <p:txBody>
          <a:bodyPr lIns="0" tIns="57965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074" b="0" i="0" u="none" strike="noStrike" spc="-41">
                <a:solidFill>
                  <a:srgbClr val="18A8F1"/>
                </a:solidFill>
                <a:latin typeface="DungGeunMo"/>
              </a:rPr>
              <a:t>Final Test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43000" y="495300"/>
            <a:ext cx="70993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58" name="TextBox 58"/>
          <p:cNvSpPr txBox="1"/>
          <p:nvPr/>
        </p:nvSpPr>
        <p:spPr>
          <a:xfrm rot="21600000">
            <a:off x="1092200" y="2705100"/>
            <a:ext cx="4927600" cy="3517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개발일정</a:t>
            </a:r>
          </a:p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안내</a:t>
            </a:r>
          </a:p>
          <a:p>
            <a:pPr lvl="0" algn="l">
              <a:lnSpc>
                <a:spcPct val="79679"/>
              </a:lnSpc>
            </a:pPr>
            <a:endParaRPr lang="en" sz="8333" b="0" i="0" u="none" strike="noStrike" spc="-667">
              <a:solidFill>
                <a:srgbClr val="FFFFFF"/>
              </a:solidFill>
              <a:ea typeface="DungGeunMo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143000" y="50673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18A8F1"/>
                </a:solidFill>
                <a:latin typeface="DungGeunMo"/>
              </a:rPr>
              <a:t>Development Schedule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715500" y="3340100"/>
            <a:ext cx="13449300" cy="431800"/>
          </a:xfrm>
          <a:prstGeom prst="rect">
            <a:avLst/>
          </a:prstGeom>
        </p:spPr>
        <p:txBody>
          <a:bodyPr lIns="0" tIns="16860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13" b="0" i="0" u="none" strike="noStrike" spc="-24">
                <a:solidFill>
                  <a:srgbClr val="303030"/>
                </a:solidFill>
                <a:ea typeface="DungGeunMo"/>
              </a:rPr>
              <a:t>월요일</a:t>
            </a:r>
            <a:r>
              <a:rPr lang="en-US" sz="2413" b="0" i="0" u="none" strike="noStrike" spc="-24">
                <a:solidFill>
                  <a:srgbClr val="303030"/>
                </a:solidFill>
                <a:latin typeface="DungGeunMo"/>
              </a:rPr>
              <a:t>        </a:t>
            </a:r>
            <a:r>
              <a:rPr lang="ko-KR" sz="2413" b="0" i="0" u="none" strike="noStrike" spc="-24">
                <a:solidFill>
                  <a:srgbClr val="303030"/>
                </a:solidFill>
                <a:ea typeface="DungGeunMo"/>
              </a:rPr>
              <a:t>화요일</a:t>
            </a:r>
            <a:r>
              <a:rPr lang="en-US" sz="2413" b="0" i="0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0" i="0" u="none" strike="noStrike" spc="-24">
                <a:solidFill>
                  <a:srgbClr val="303030"/>
                </a:solidFill>
                <a:ea typeface="DungGeunMo"/>
              </a:rPr>
              <a:t>수요일</a:t>
            </a:r>
            <a:r>
              <a:rPr lang="en-US" sz="2413" b="0" i="0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0" i="0" u="none" strike="noStrike" spc="-24">
                <a:solidFill>
                  <a:srgbClr val="303030"/>
                </a:solidFill>
                <a:ea typeface="DungGeunMo"/>
              </a:rPr>
              <a:t>목요일</a:t>
            </a:r>
            <a:r>
              <a:rPr lang="en-US" sz="2413" b="0" i="0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0" i="0" u="none" strike="noStrike" spc="-24">
                <a:solidFill>
                  <a:srgbClr val="303030"/>
                </a:solidFill>
                <a:ea typeface="DungGeunMo"/>
              </a:rPr>
              <a:t>금요일</a:t>
            </a:r>
            <a:r>
              <a:rPr lang="en-US" sz="2413" b="0" i="0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0" i="0" u="none" strike="noStrike" spc="-24">
                <a:solidFill>
                  <a:srgbClr val="303030"/>
                </a:solidFill>
                <a:ea typeface="DungGeunMo"/>
              </a:rPr>
              <a:t>토요일</a:t>
            </a:r>
            <a:r>
              <a:rPr lang="en-US" sz="2413" b="0" i="0" u="none" strike="noStrike" spc="-24">
                <a:solidFill>
                  <a:srgbClr val="303030"/>
                </a:solidFill>
                <a:latin typeface="DungGeunMo"/>
              </a:rPr>
              <a:t>       </a:t>
            </a:r>
            <a:r>
              <a:rPr lang="ko-KR" sz="2413" b="0" i="0" u="none" strike="noStrike" spc="-24">
                <a:solidFill>
                  <a:srgbClr val="303030"/>
                </a:solidFill>
                <a:ea typeface="DungGeunMo"/>
              </a:rPr>
              <a:t>월요일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607300" y="4457700"/>
            <a:ext cx="1447800" cy="848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85920"/>
              </a:lnSpc>
            </a:pPr>
            <a:r>
              <a:rPr lang="en" sz="2413" b="0" i="0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01</a:t>
            </a:r>
          </a:p>
          <a:p>
            <a:pPr lvl="0" algn="l">
              <a:lnSpc>
                <a:spcPct val="185920"/>
              </a:lnSpc>
            </a:pPr>
            <a:endParaRPr lang="en" sz="2413" b="0" i="0" u="none" strike="noStrike" spc="-24">
              <a:solidFill>
                <a:srgbClr val="FFFFFF">
                  <a:alpha val="65098"/>
                </a:srgbClr>
              </a:solidFill>
              <a:latin typeface="DungGeunMo"/>
            </a:endParaRPr>
          </a:p>
          <a:p>
            <a:pPr lvl="0" algn="l">
              <a:lnSpc>
                <a:spcPct val="185920"/>
              </a:lnSpc>
            </a:pPr>
            <a:r>
              <a:rPr lang="en" sz="2413" b="0" i="0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02</a:t>
            </a:r>
          </a:p>
          <a:p>
            <a:pPr lvl="0" algn="l">
              <a:lnSpc>
                <a:spcPct val="185920"/>
              </a:lnSpc>
            </a:pPr>
            <a:endParaRPr lang="en" sz="2413" b="0" i="0" u="none" strike="noStrike" spc="-24">
              <a:solidFill>
                <a:srgbClr val="FFFFFF">
                  <a:alpha val="65098"/>
                </a:srgbClr>
              </a:solidFill>
              <a:latin typeface="DungGeunMo"/>
            </a:endParaRPr>
          </a:p>
          <a:p>
            <a:pPr lvl="0" algn="l">
              <a:lnSpc>
                <a:spcPct val="173470"/>
              </a:lnSpc>
            </a:pPr>
            <a:r>
              <a:rPr lang="en" sz="2413" b="0" i="0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03</a:t>
            </a:r>
          </a:p>
          <a:p>
            <a:pPr lvl="0" algn="l">
              <a:lnSpc>
                <a:spcPct val="173470"/>
              </a:lnSpc>
            </a:pPr>
            <a:endParaRPr lang="en" sz="2413" b="0" i="0" u="none" strike="noStrike" spc="-24">
              <a:solidFill>
                <a:srgbClr val="FFFFFF">
                  <a:alpha val="65098"/>
                </a:srgbClr>
              </a:solidFill>
              <a:latin typeface="DungGeunMo"/>
            </a:endParaRPr>
          </a:p>
          <a:p>
            <a:pPr lvl="0" algn="l">
              <a:lnSpc>
                <a:spcPct val="158530"/>
              </a:lnSpc>
            </a:pPr>
            <a:r>
              <a:rPr lang="en" sz="2413" b="0" i="0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04</a:t>
            </a:r>
          </a:p>
          <a:p>
            <a:pPr lvl="0" algn="l">
              <a:lnSpc>
                <a:spcPct val="158530"/>
              </a:lnSpc>
            </a:pPr>
            <a:endParaRPr lang="en" sz="2413" b="0" i="0" u="none" strike="noStrike" spc="-24">
              <a:solidFill>
                <a:srgbClr val="FFFFFF">
                  <a:alpha val="65098"/>
                </a:srgbClr>
              </a:solidFill>
              <a:latin typeface="DungGeunMo"/>
            </a:endParaRPr>
          </a:p>
          <a:p>
            <a:pPr lvl="0" algn="l">
              <a:lnSpc>
                <a:spcPct val="200858"/>
              </a:lnSpc>
            </a:pPr>
            <a:r>
              <a:rPr lang="en" sz="2413" b="0" i="0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05</a:t>
            </a:r>
          </a:p>
          <a:p>
            <a:pPr lvl="0" algn="l">
              <a:lnSpc>
                <a:spcPct val="200858"/>
              </a:lnSpc>
            </a:pPr>
            <a:endParaRPr lang="en" sz="2413" b="0" i="0" u="none" strike="noStrike" spc="-24">
              <a:solidFill>
                <a:srgbClr val="FFFFFF">
                  <a:alpha val="65098"/>
                </a:srgbClr>
              </a:solidFill>
              <a:latin typeface="DungGeunMo"/>
            </a:endParaRPr>
          </a:p>
          <a:p>
            <a:pPr lvl="0" algn="l">
              <a:lnSpc>
                <a:spcPct val="185920"/>
              </a:lnSpc>
            </a:pPr>
            <a:r>
              <a:rPr lang="en" sz="2413" b="0" i="0" u="none" strike="noStrike" spc="-24">
                <a:solidFill>
                  <a:srgbClr val="FFFFFF">
                    <a:alpha val="65098"/>
                  </a:srgbClr>
                </a:solidFill>
                <a:latin typeface="DungGeunMo"/>
              </a:rPr>
              <a:t>Step 06</a:t>
            </a:r>
          </a:p>
          <a:p>
            <a:pPr lvl="0" algn="l">
              <a:lnSpc>
                <a:spcPct val="185920"/>
              </a:lnSpc>
            </a:pPr>
            <a:endParaRPr lang="en" sz="2413" b="0" i="0" u="none" strike="noStrike" spc="-24">
              <a:solidFill>
                <a:srgbClr val="FFFFFF">
                  <a:alpha val="65098"/>
                </a:srgbClr>
              </a:solidFill>
              <a:latin typeface="DungGeunMo"/>
            </a:endParaRPr>
          </a:p>
          <a:p>
            <a:pPr lvl="0" algn="l">
              <a:lnSpc>
                <a:spcPct val="185920"/>
              </a:lnSpc>
            </a:pPr>
            <a:endParaRPr lang="en" sz="2413" b="0" i="0" u="none" strike="noStrike" spc="-24">
              <a:solidFill>
                <a:srgbClr val="FFFFFF">
                  <a:alpha val="65098"/>
                </a:srgbClr>
              </a:solidFill>
              <a:latin typeface="DungGeunMo"/>
            </a:endParaRPr>
          </a:p>
        </p:txBody>
      </p:sp>
      <p:sp>
        <p:nvSpPr>
          <p:cNvPr id="62" name="TextBox 62"/>
          <p:cNvSpPr txBox="1"/>
          <p:nvPr/>
        </p:nvSpPr>
        <p:spPr>
          <a:xfrm rot="21600000">
            <a:off x="9829800" y="4432300"/>
            <a:ext cx="5727700" cy="406400"/>
          </a:xfrm>
          <a:prstGeom prst="rect">
            <a:avLst/>
          </a:prstGeom>
        </p:spPr>
        <p:txBody>
          <a:bodyPr lIns="0" tIns="63553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프로젝트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기획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&amp;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자료조사</a:t>
            </a:r>
          </a:p>
        </p:txBody>
      </p:sp>
      <p:sp>
        <p:nvSpPr>
          <p:cNvPr id="63" name="TextBox 63"/>
          <p:cNvSpPr txBox="1"/>
          <p:nvPr/>
        </p:nvSpPr>
        <p:spPr>
          <a:xfrm rot="21600000">
            <a:off x="11099800" y="5867400"/>
            <a:ext cx="5727700" cy="406400"/>
          </a:xfrm>
          <a:prstGeom prst="rect">
            <a:avLst/>
          </a:prstGeom>
        </p:spPr>
        <p:txBody>
          <a:bodyPr lIns="0" tIns="63553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각자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파트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코딩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작업</a:t>
            </a:r>
          </a:p>
        </p:txBody>
      </p:sp>
      <p:sp>
        <p:nvSpPr>
          <p:cNvPr id="64" name="TextBox 64"/>
          <p:cNvSpPr txBox="1"/>
          <p:nvPr/>
        </p:nvSpPr>
        <p:spPr>
          <a:xfrm rot="21600000">
            <a:off x="13119100" y="7137400"/>
            <a:ext cx="5727700" cy="406400"/>
          </a:xfrm>
          <a:prstGeom prst="rect">
            <a:avLst/>
          </a:prstGeom>
        </p:spPr>
        <p:txBody>
          <a:bodyPr lIns="0" tIns="63553" rIns="0" bIns="0" rtlCol="0" anchor="t"/>
          <a:lstStyle/>
          <a:p>
            <a:pPr lvl="0" algn="l">
              <a:lnSpc>
                <a:spcPct val="79679"/>
              </a:lnSpc>
            </a:pP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1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차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병합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오류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수정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기능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보완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.</a:t>
            </a:r>
          </a:p>
        </p:txBody>
      </p:sp>
      <p:sp>
        <p:nvSpPr>
          <p:cNvPr id="65" name="TextBox 65"/>
          <p:cNvSpPr txBox="1"/>
          <p:nvPr/>
        </p:nvSpPr>
        <p:spPr>
          <a:xfrm rot="21600000">
            <a:off x="13119100" y="8420100"/>
            <a:ext cx="5727700" cy="406400"/>
          </a:xfrm>
          <a:prstGeom prst="rect">
            <a:avLst/>
          </a:prstGeom>
        </p:spPr>
        <p:txBody>
          <a:bodyPr lIns="0" tIns="63553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코딩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작업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오류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수정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.</a:t>
            </a:r>
          </a:p>
        </p:txBody>
      </p:sp>
      <p:sp>
        <p:nvSpPr>
          <p:cNvPr id="66" name="TextBox 66"/>
          <p:cNvSpPr txBox="1"/>
          <p:nvPr/>
        </p:nvSpPr>
        <p:spPr>
          <a:xfrm rot="21600000">
            <a:off x="17462500" y="9753600"/>
            <a:ext cx="3060700" cy="406400"/>
          </a:xfrm>
          <a:prstGeom prst="rect">
            <a:avLst/>
          </a:prstGeom>
        </p:spPr>
        <p:txBody>
          <a:bodyPr lIns="0" tIns="63553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최종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병합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274" b="0" i="0" u="none" strike="noStrike" spc="-18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274" b="0" i="0" u="none" strike="noStrike" spc="-182">
                <a:solidFill>
                  <a:srgbClr val="FFFFFF"/>
                </a:solidFill>
                <a:latin typeface="DungGeunMo"/>
              </a:rPr>
              <a:t> css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PAGE:06 / DEVELOPMENT SCHEDULE</a:t>
            </a: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30300" y="6781800"/>
            <a:ext cx="863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43000" y="495300"/>
            <a:ext cx="73406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5" name="TextBox 25"/>
          <p:cNvSpPr txBox="1"/>
          <p:nvPr/>
        </p:nvSpPr>
        <p:spPr>
          <a:xfrm rot="21600000">
            <a:off x="2806700" y="6108700"/>
            <a:ext cx="17068800" cy="2501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ctr">
              <a:lnSpc>
                <a:spcPct val="79679"/>
              </a:lnSpc>
            </a:pP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프로젝트</a:t>
            </a:r>
            <a:r>
              <a:rPr lang="en-US" sz="8333" b="0" i="0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상세설명</a:t>
            </a:r>
          </a:p>
          <a:p>
            <a:pPr lvl="0" algn="ctr">
              <a:lnSpc>
                <a:spcPct val="79679"/>
              </a:lnSpc>
            </a:pPr>
            <a:endParaRPr lang="ko-KR" sz="8333" b="0" i="0" u="none" strike="noStrike" spc="-667">
              <a:solidFill>
                <a:srgbClr val="FFFFFF"/>
              </a:solidFill>
              <a:ea typeface="DungGeunMo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4">
            <a:alphaModFix amt="80000"/>
          </a:blip>
          <a:stretch>
            <a:fillRect/>
          </a:stretch>
        </p:blipFill>
        <p:spPr>
          <a:xfrm>
            <a:off x="15468600" y="7251700"/>
            <a:ext cx="863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43000" y="495300"/>
            <a:ext cx="73406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69342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회원가입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자동가입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방지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봇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배송지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주소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 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로컬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소셜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API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이메일찾기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비밀번호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재설정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MyPage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1780" b="0" i="0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pic>
        <p:nvPicPr>
          <p:cNvPr id="29" name="Picture 2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591300" y="2768600"/>
            <a:ext cx="17221200" cy="925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69342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로컬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로그인</a:t>
            </a:r>
            <a:r>
              <a:rPr lang="en" sz="2400" b="0" i="0" u="none" strike="noStrike" spc="48" dirty="0">
                <a:solidFill>
                  <a:srgbClr val="FC5230"/>
                </a:solidFill>
                <a:latin typeface="DungGeunMo"/>
              </a:rPr>
              <a:t>
   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소셜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로그인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API</a:t>
            </a:r>
          </a:p>
          <a:p>
            <a:pPr lvl="0" algn="l">
              <a:lnSpc>
                <a:spcPct val="107070"/>
              </a:lnSpc>
            </a:pPr>
            <a:br>
              <a:rPr dirty="0"/>
            </a:b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이메일찾기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비밀번호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재설정</a:t>
            </a:r>
          </a:p>
          <a:p>
            <a:pPr lvl="0" algn="l">
              <a:lnSpc>
                <a:spcPct val="107070"/>
              </a:lnSpc>
            </a:pPr>
            <a:br>
              <a:rPr dirty="0"/>
            </a:b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18A8F1"/>
                </a:solidFill>
                <a:latin typeface="DungGeunMo"/>
              </a:rPr>
              <a:t>MyPage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1780" b="0" i="0" u="none" strike="noStrike" spc="36" dirty="0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50100" y="3022600"/>
            <a:ext cx="15773400" cy="9448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268700" y="9740900"/>
            <a:ext cx="1828800" cy="1612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154900" y="6858000"/>
            <a:ext cx="1828800" cy="1612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520471">
            <a:off x="14452600" y="3619500"/>
            <a:ext cx="5791200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69342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이메일찾기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비밀번호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재설정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MyPage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1780" b="0" i="0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690600" y="5918200"/>
            <a:ext cx="9804400" cy="6654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13700" y="3022600"/>
            <a:ext cx="7493000" cy="8559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69342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이메일찾기</a:t>
            </a:r>
            <a:b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비밀번호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재설정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MyPage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1780" b="0" i="0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113000" y="6235700"/>
            <a:ext cx="7505700" cy="5994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51700" y="3467100"/>
            <a:ext cx="7391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69342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이메일찾기</a:t>
            </a:r>
            <a:b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비밀번호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재설정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MyPage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탈퇴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1780" b="0" i="0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88200" y="3022600"/>
            <a:ext cx="15735300" cy="9499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65400" y="8521700"/>
            <a:ext cx="17907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0358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이메일찾기</a:t>
            </a:r>
            <a:b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비밀번호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재설정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MyPage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회원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탈퇴</a:t>
            </a:r>
            <a:r>
              <a:rPr lang="en" sz="2400" b="0" i="0" u="none" strike="noStrike" spc="48">
                <a:solidFill>
                  <a:srgbClr val="000000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회원관리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     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정지시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자동메일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1780" b="0" i="0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50100" y="3225800"/>
            <a:ext cx="6794500" cy="741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947900" y="5448300"/>
            <a:ext cx="7162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0358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회원가입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자동가입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방지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봇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배송지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주소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로컬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소셜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로그인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API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이메일찾기</a:t>
            </a:r>
            <a:b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비밀번호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재설정</a:t>
            </a:r>
          </a:p>
          <a:p>
            <a:pPr lvl="0" algn="l">
              <a:lnSpc>
                <a:spcPct val="107070"/>
              </a:lnSpc>
            </a:pPr>
            <a:br>
              <a:rPr/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MyPage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회원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탈퇴</a:t>
            </a:r>
            <a:r>
              <a:rPr lang="en" sz="2400" b="0" i="0" u="none" strike="noStrike" spc="48">
                <a:solidFill>
                  <a:srgbClr val="000000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
  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회원관리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(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    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정지시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자동메일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1780" b="0" i="0" u="none" strike="noStrike" spc="36">
                <a:solidFill>
                  <a:srgbClr val="18A8F1"/>
                </a:solidFill>
                <a:latin typeface="DungGeunMo"/>
              </a:rPr>
              <a:t>    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29400" y="2438400"/>
            <a:ext cx="7239000" cy="5080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643100" y="2451100"/>
            <a:ext cx="6997700" cy="5067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29400" y="7874000"/>
            <a:ext cx="7239000" cy="5067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719300" y="7937500"/>
            <a:ext cx="6845300" cy="5003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29400" y="2451100"/>
            <a:ext cx="1143000" cy="1130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643100" y="2438400"/>
            <a:ext cx="1016000" cy="1016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29400" y="7874000"/>
            <a:ext cx="990600" cy="990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34400" y="8369300"/>
            <a:ext cx="26797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045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63373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Main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 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검색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자연어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등록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자동완성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MyList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86500" y="3416300"/>
            <a:ext cx="17614900" cy="8394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43688">
            <a:off x="6985000" y="3263900"/>
            <a:ext cx="571500" cy="571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8303688">
            <a:off x="6705600" y="3594100"/>
            <a:ext cx="990600" cy="990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0643688">
            <a:off x="7366000" y="4381500"/>
            <a:ext cx="4826000" cy="381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 rot="20643688">
            <a:off x="7480300" y="3238500"/>
            <a:ext cx="38481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778" b="0" i="0" u="none" strike="noStrike">
                <a:solidFill>
                  <a:srgbClr val="000000"/>
                </a:solidFill>
                <a:ea typeface="210 Yeonpilsketch Regular"/>
              </a:rPr>
              <a:t>밑줄</a:t>
            </a:r>
            <a:r>
              <a:rPr lang="en-US" sz="8778" b="0" i="0" u="none" strike="noStrike">
                <a:solidFill>
                  <a:srgbClr val="000000"/>
                </a:solidFill>
                <a:latin typeface="210 Yeonpilsketch Regular"/>
              </a:rPr>
              <a:t> </a:t>
            </a:r>
            <a:r>
              <a:rPr lang="ko-KR" sz="8778" b="0" i="0" u="none" strike="noStrike">
                <a:solidFill>
                  <a:srgbClr val="000000"/>
                </a:solidFill>
                <a:ea typeface="210 Yeonpilsketch Regular"/>
              </a:rPr>
              <a:t>쫙</a:t>
            </a:r>
            <a:r>
              <a:rPr lang="en-US" sz="8778" b="0" i="0" u="none" strike="noStrike">
                <a:solidFill>
                  <a:srgbClr val="000000"/>
                </a:solidFill>
                <a:latin typeface="210 Yeonpilsketch Regular"/>
              </a:rPr>
              <a:t>!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723688">
            <a:off x="11188700" y="2552700"/>
            <a:ext cx="4191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21600000">
            <a:off x="10083800" y="2336800"/>
            <a:ext cx="4673600" cy="2222500"/>
          </a:xfrm>
          <a:prstGeom prst="rect">
            <a:avLst/>
          </a:prstGeom>
        </p:spPr>
        <p:txBody>
          <a:bodyPr lIns="0" tIns="350173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12533" b="0" i="0" u="none" strike="noStrike" spc="-752">
                <a:solidFill>
                  <a:srgbClr val="FFFFFF"/>
                </a:solidFill>
                <a:latin typeface="DungGeunMo"/>
              </a:rPr>
              <a:t>I</a:t>
            </a:r>
            <a:r>
              <a:rPr lang="en" sz="12533" b="0" i="0" u="none" strike="noStrike" spc="376">
                <a:solidFill>
                  <a:srgbClr val="FFFFFF"/>
                </a:solidFill>
                <a:latin typeface="DungGeunMo"/>
              </a:rPr>
              <a:t>N</a:t>
            </a:r>
            <a:r>
              <a:rPr lang="en" sz="12533" b="0" i="0" u="none" strike="noStrike" spc="-250">
                <a:solidFill>
                  <a:srgbClr val="FFFFFF"/>
                </a:solidFill>
                <a:latin typeface="DungGeunMo"/>
              </a:rPr>
              <a:t>D</a:t>
            </a:r>
            <a:r>
              <a:rPr lang="en" sz="12533" b="0" i="0" u="none" strike="noStrike" spc="-376">
                <a:solidFill>
                  <a:srgbClr val="FFFFFF"/>
                </a:solidFill>
                <a:latin typeface="DungGeunMo"/>
              </a:rPr>
              <a:t>E</a:t>
            </a:r>
            <a:r>
              <a:rPr lang="en" sz="12533" b="0" i="0" u="none" strike="noStrike" spc="376">
                <a:solidFill>
                  <a:srgbClr val="FFFFFF"/>
                </a:solidFill>
                <a:latin typeface="DungGeunMo"/>
              </a:rPr>
              <a:t>X</a:t>
            </a:r>
          </a:p>
        </p:txBody>
      </p:sp>
      <p:sp>
        <p:nvSpPr>
          <p:cNvPr id="6" name="TextBox 6"/>
          <p:cNvSpPr txBox="1"/>
          <p:nvPr/>
        </p:nvSpPr>
        <p:spPr>
          <a:xfrm rot="21600000">
            <a:off x="10782300" y="4051300"/>
            <a:ext cx="3302000" cy="584200"/>
          </a:xfrm>
          <a:prstGeom prst="rect">
            <a:avLst/>
          </a:prstGeom>
        </p:spPr>
        <p:txBody>
          <a:bodyPr lIns="0" tIns="92203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3300" b="0" i="0" u="none" strike="noStrike" spc="-264">
                <a:solidFill>
                  <a:srgbClr val="FFFFFF"/>
                </a:solidFill>
                <a:ea typeface="DungGeunMo"/>
              </a:rPr>
              <a:t>목차보기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9200" y="4051300"/>
            <a:ext cx="177800" cy="17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 rot="21600000">
            <a:off x="9359900" y="3060700"/>
            <a:ext cx="1219200" cy="762000"/>
          </a:xfrm>
          <a:prstGeom prst="rect">
            <a:avLst/>
          </a:prstGeom>
        </p:spPr>
        <p:txBody>
          <a:bodyPr lIns="0" tIns="120143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4300" b="0" i="0" u="none" strike="noStrike" spc="-344">
                <a:solidFill>
                  <a:srgbClr val="3AB429"/>
                </a:solidFill>
                <a:latin typeface="DungGeunMo"/>
              </a:rPr>
              <a:t>{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376400" y="3048000"/>
            <a:ext cx="1219200" cy="762000"/>
          </a:xfrm>
          <a:prstGeom prst="rect">
            <a:avLst/>
          </a:prstGeom>
        </p:spPr>
        <p:txBody>
          <a:bodyPr lIns="0" tIns="120143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4300" b="0" i="0" u="none" strike="noStrike" spc="-344">
                <a:solidFill>
                  <a:srgbClr val="18A8F1"/>
                </a:solidFill>
                <a:latin typeface="DungGeunMo"/>
              </a:rPr>
              <a:t>}</a:t>
            </a:r>
          </a:p>
        </p:txBody>
      </p:sp>
      <p:sp>
        <p:nvSpPr>
          <p:cNvPr id="29" name="TextBox 29"/>
          <p:cNvSpPr txBox="1"/>
          <p:nvPr/>
        </p:nvSpPr>
        <p:spPr>
          <a:xfrm rot="21600000">
            <a:off x="5334000" y="3175000"/>
            <a:ext cx="4559300" cy="635000"/>
          </a:xfrm>
          <a:prstGeom prst="rect">
            <a:avLst/>
          </a:prstGeom>
        </p:spPr>
        <p:txBody>
          <a:bodyPr lIns="0" tIns="100585" rIns="0" bIns="0" rtlCol="0" anchor="t"/>
          <a:lstStyle/>
          <a:p>
            <a:pPr lvl="0" algn="r">
              <a:lnSpc>
                <a:spcPct val="79679"/>
              </a:lnSpc>
            </a:pPr>
            <a:r>
              <a:rPr lang="en" sz="3600" b="0" i="0" u="none" strike="noStrike" spc="-288">
                <a:solidFill>
                  <a:srgbClr val="3AB429"/>
                </a:solidFill>
                <a:latin typeface="DungGeunMo"/>
              </a:rPr>
              <a:t>--------------</a:t>
            </a:r>
          </a:p>
        </p:txBody>
      </p:sp>
      <p:sp>
        <p:nvSpPr>
          <p:cNvPr id="30" name="TextBox 30"/>
          <p:cNvSpPr txBox="1"/>
          <p:nvPr/>
        </p:nvSpPr>
        <p:spPr>
          <a:xfrm rot="21600000">
            <a:off x="15087600" y="3175000"/>
            <a:ext cx="4876800" cy="596900"/>
          </a:xfrm>
          <a:prstGeom prst="rect">
            <a:avLst/>
          </a:prstGeom>
        </p:spPr>
        <p:txBody>
          <a:bodyPr lIns="0" tIns="94180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3370" b="0" i="0" u="none" strike="noStrike" spc="-270">
                <a:solidFill>
                  <a:srgbClr val="18A8F1"/>
                </a:solidFill>
                <a:latin typeface="DungGeunMo"/>
              </a:rPr>
              <a:t>--------------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3000" y="495300"/>
            <a:ext cx="70866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36500" y="5245100"/>
            <a:ext cx="5232400" cy="2565400"/>
          </a:xfrm>
          <a:prstGeom prst="rect">
            <a:avLst/>
          </a:prstGeom>
          <a:effectLst>
            <a:outerShdw dist="59148" dir="2760000">
              <a:srgbClr val="000000">
                <a:alpha val="15000"/>
              </a:srgbClr>
            </a:outerShdw>
          </a:effectLst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10400" y="8153400"/>
            <a:ext cx="5232400" cy="2565400"/>
          </a:xfrm>
          <a:prstGeom prst="rect">
            <a:avLst/>
          </a:prstGeom>
          <a:effectLst>
            <a:outerShdw dist="59148" dir="2760000">
              <a:srgbClr val="000000">
                <a:alpha val="15000"/>
              </a:srgbClr>
            </a:outerShdw>
          </a:effectLst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92100" y="6096000"/>
            <a:ext cx="4508500" cy="1333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0" y="9004300"/>
            <a:ext cx="4508500" cy="1333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449800" y="5245100"/>
            <a:ext cx="406400" cy="406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23700" y="8153400"/>
            <a:ext cx="406400" cy="406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576800" y="5359400"/>
            <a:ext cx="139700" cy="139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950700" y="8280400"/>
            <a:ext cx="139700" cy="139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465800" y="5232400"/>
            <a:ext cx="5232400" cy="2565400"/>
          </a:xfrm>
          <a:prstGeom prst="rect">
            <a:avLst/>
          </a:prstGeom>
          <a:effectLst>
            <a:outerShdw dist="59148" dir="2760000">
              <a:srgbClr val="000000">
                <a:alpha val="15000"/>
              </a:srgbClr>
            </a:outerShdw>
          </a:effectLst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21400" y="6083300"/>
            <a:ext cx="4508500" cy="1333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52300" y="6248400"/>
            <a:ext cx="139700" cy="139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49200" y="8128000"/>
            <a:ext cx="5232400" cy="2565400"/>
          </a:xfrm>
          <a:prstGeom prst="rect">
            <a:avLst/>
          </a:prstGeom>
          <a:effectLst>
            <a:outerShdw dist="59148" dir="2760000">
              <a:srgbClr val="000000">
                <a:alpha val="15000"/>
              </a:srgbClr>
            </a:outerShdw>
          </a:effectLst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0800" y="8153400"/>
            <a:ext cx="5232400" cy="2565400"/>
          </a:xfrm>
          <a:prstGeom prst="rect">
            <a:avLst/>
          </a:prstGeom>
          <a:effectLst>
            <a:outerShdw dist="59148" dir="2760000">
              <a:srgbClr val="000000">
                <a:alpha val="15000"/>
              </a:srgbClr>
            </a:outerShdw>
          </a:effectLst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266400" y="5232400"/>
            <a:ext cx="406400" cy="406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5000" y="5232400"/>
            <a:ext cx="5232400" cy="2565400"/>
          </a:xfrm>
          <a:prstGeom prst="rect">
            <a:avLst/>
          </a:prstGeom>
          <a:effectLst>
            <a:outerShdw dist="59148" dir="2760000">
              <a:srgbClr val="000000">
                <a:alpha val="15000"/>
              </a:srgbClr>
            </a:outerShdw>
          </a:effectLst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40600" y="6083300"/>
            <a:ext cx="4508500" cy="1333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811000" y="5232400"/>
            <a:ext cx="406400" cy="406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418800" y="5372100"/>
            <a:ext cx="139700" cy="139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38800" y="8128000"/>
            <a:ext cx="5232400" cy="2565400"/>
          </a:xfrm>
          <a:prstGeom prst="rect">
            <a:avLst/>
          </a:prstGeom>
          <a:effectLst>
            <a:outerShdw dist="59148" dir="2760000">
              <a:srgbClr val="000000">
                <a:alpha val="15000"/>
              </a:srgbClr>
            </a:outerShdw>
          </a:effectLst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694400" y="8978900"/>
            <a:ext cx="4508500" cy="1333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3152100" y="8128000"/>
            <a:ext cx="406400" cy="406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279100" y="8255000"/>
            <a:ext cx="139700" cy="1397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8884900" y="8432800"/>
            <a:ext cx="4127500" cy="355600"/>
          </a:xfrm>
          <a:prstGeom prst="rect">
            <a:avLst/>
          </a:prstGeom>
        </p:spPr>
        <p:txBody>
          <a:bodyPr lIns="0" tIns="14183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030" b="0" i="0" u="none" strike="noStrike" spc="41">
                <a:solidFill>
                  <a:srgbClr val="3AB429"/>
                </a:solidFill>
                <a:latin typeface="DungGeunMo"/>
              </a:rPr>
              <a:t>Menu08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9405600" y="9207500"/>
            <a:ext cx="3098800" cy="609600"/>
          </a:xfrm>
          <a:prstGeom prst="rect">
            <a:avLst/>
          </a:prstGeom>
        </p:spPr>
        <p:txBody>
          <a:bodyPr lIns="0" tIns="96294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3446" b="0" i="0" u="none" strike="noStrike" spc="-276">
                <a:solidFill>
                  <a:srgbClr val="3AB429"/>
                </a:solidFill>
                <a:ea typeface="DungGeunMo"/>
              </a:rPr>
              <a:t>묻</a:t>
            </a:r>
            <a:r>
              <a:rPr lang="en" sz="3446" b="0" i="0" u="none" strike="noStrike" spc="-758">
                <a:solidFill>
                  <a:srgbClr val="3AB429"/>
                </a:solidFill>
                <a:ea typeface="DungGeunMo"/>
              </a:rPr>
              <a:t>고</a:t>
            </a:r>
            <a:r>
              <a:rPr lang="en-US" sz="3446" b="0" i="0" u="none" strike="noStrike" spc="-276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446" b="0" i="0" u="none" strike="noStrike" spc="-276">
                <a:solidFill>
                  <a:srgbClr val="3AB429"/>
                </a:solidFill>
                <a:ea typeface="DungGeunMo"/>
              </a:rPr>
              <a:t>답하기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9837400" y="9766300"/>
            <a:ext cx="2222500" cy="279400"/>
          </a:xfrm>
          <a:prstGeom prst="rect">
            <a:avLst/>
          </a:prstGeom>
        </p:spPr>
        <p:txBody>
          <a:bodyPr lIns="0" tIns="10974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571" b="0" i="0" u="none" strike="noStrike" spc="31">
                <a:solidFill>
                  <a:srgbClr val="3AB429">
                    <a:alpha val="36078"/>
                  </a:srgbClr>
                </a:solidFill>
                <a:latin typeface="DungGeunMo"/>
              </a:rPr>
              <a:t>Q&amp;A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182600" y="5537200"/>
            <a:ext cx="4127500" cy="355600"/>
          </a:xfrm>
          <a:prstGeom prst="rect">
            <a:avLst/>
          </a:prstGeom>
        </p:spPr>
        <p:txBody>
          <a:bodyPr lIns="0" tIns="14183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030" b="0" i="0" u="none" strike="noStrike" spc="41">
                <a:solidFill>
                  <a:srgbClr val="9C9C9C"/>
                </a:solidFill>
                <a:latin typeface="DungGeunMo"/>
              </a:rPr>
              <a:t>Menu03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556500" y="8458200"/>
            <a:ext cx="4127500" cy="355600"/>
          </a:xfrm>
          <a:prstGeom prst="rect">
            <a:avLst/>
          </a:prstGeom>
        </p:spPr>
        <p:txBody>
          <a:bodyPr lIns="0" tIns="17558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030" b="0" i="0" u="none" strike="noStrike" spc="41">
                <a:solidFill>
                  <a:srgbClr val="3AB429"/>
                </a:solidFill>
                <a:latin typeface="DungGeunMo"/>
              </a:rPr>
              <a:t>Menu06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703300" y="6324600"/>
            <a:ext cx="3098800" cy="609600"/>
          </a:xfrm>
          <a:prstGeom prst="rect">
            <a:avLst/>
          </a:prstGeom>
        </p:spPr>
        <p:txBody>
          <a:bodyPr lIns="0" tIns="96294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3446" b="0" i="0" u="none" strike="noStrike" spc="-276">
                <a:solidFill>
                  <a:srgbClr val="9C9C9C"/>
                </a:solidFill>
                <a:ea typeface="DungGeunMo"/>
              </a:rPr>
              <a:t>프로젝</a:t>
            </a:r>
            <a:r>
              <a:rPr lang="en" sz="3446" b="0" i="0" u="none" strike="noStrike" spc="-758">
                <a:solidFill>
                  <a:srgbClr val="9C9C9C"/>
                </a:solidFill>
                <a:ea typeface="DungGeunMo"/>
              </a:rPr>
              <a:t>트</a:t>
            </a:r>
            <a:r>
              <a:rPr lang="en-US" sz="3446" b="0" i="0" u="none" strike="noStrike" spc="-276">
                <a:solidFill>
                  <a:srgbClr val="9C9C9C"/>
                </a:solidFill>
                <a:latin typeface="DungGeunMo"/>
              </a:rPr>
              <a:t> </a:t>
            </a:r>
            <a:r>
              <a:rPr lang="ko-KR" sz="3446" b="0" i="0" u="none" strike="noStrike" spc="-276">
                <a:solidFill>
                  <a:srgbClr val="9C9C9C"/>
                </a:solidFill>
                <a:ea typeface="DungGeunMo"/>
              </a:rPr>
              <a:t>개요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077200" y="9232900"/>
            <a:ext cx="3098800" cy="6096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ctr">
              <a:lnSpc>
                <a:spcPct val="79679"/>
              </a:lnSpc>
            </a:pPr>
            <a:r>
              <a:rPr lang="ko-KR" sz="3446" b="0" i="0" u="none" strike="noStrike" spc="-276">
                <a:solidFill>
                  <a:srgbClr val="3AB429"/>
                </a:solidFill>
                <a:ea typeface="DungGeunMo"/>
              </a:rPr>
              <a:t>개발일정</a:t>
            </a:r>
            <a:r>
              <a:rPr lang="en-US" sz="3446" b="0" i="0" u="none" strike="noStrike" spc="-276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446" b="0" i="0" u="none" strike="noStrike" spc="-276">
                <a:solidFill>
                  <a:srgbClr val="3AB429"/>
                </a:solidFill>
                <a:ea typeface="DungGeunMo"/>
              </a:rPr>
              <a:t>안내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135100" y="6870700"/>
            <a:ext cx="2222500" cy="2794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571" b="0" i="0" u="none" strike="noStrike" spc="31">
                <a:solidFill>
                  <a:srgbClr val="FFFFFF">
                    <a:alpha val="36078"/>
                  </a:srgbClr>
                </a:solidFill>
                <a:latin typeface="DungGeunMo"/>
              </a:rPr>
              <a:t>Project outline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509000" y="9779000"/>
            <a:ext cx="2222500" cy="279400"/>
          </a:xfrm>
          <a:prstGeom prst="rect">
            <a:avLst/>
          </a:prstGeom>
        </p:spPr>
        <p:txBody>
          <a:bodyPr lIns="0" tIns="10974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571" b="0" i="0" u="none" strike="noStrike" spc="31">
                <a:solidFill>
                  <a:srgbClr val="3AB429">
                    <a:alpha val="36078"/>
                  </a:srgbClr>
                </a:solidFill>
                <a:latin typeface="DungGeunMo"/>
              </a:rPr>
              <a:t>Project outline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9011900" y="5537200"/>
            <a:ext cx="4127500" cy="355600"/>
          </a:xfrm>
          <a:prstGeom prst="rect">
            <a:avLst/>
          </a:prstGeom>
        </p:spPr>
        <p:txBody>
          <a:bodyPr lIns="0" tIns="17558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030" b="0" i="0" u="none" strike="noStrike" spc="41">
                <a:solidFill>
                  <a:srgbClr val="18A8F1"/>
                </a:solidFill>
                <a:latin typeface="DungGeunMo"/>
              </a:rPr>
              <a:t>Menu04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9532600" y="6311900"/>
            <a:ext cx="3098800" cy="6096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3446" b="0" i="0" u="none" strike="noStrike" spc="-276">
                <a:solidFill>
                  <a:srgbClr val="18A8F1"/>
                </a:solidFill>
                <a:ea typeface="DungGeunMo"/>
              </a:rPr>
              <a:t>프로젝</a:t>
            </a:r>
            <a:r>
              <a:rPr lang="en" sz="3446" b="0" i="0" u="none" strike="noStrike" spc="-758">
                <a:solidFill>
                  <a:srgbClr val="18A8F1"/>
                </a:solidFill>
                <a:ea typeface="DungGeunMo"/>
              </a:rPr>
              <a:t>트</a:t>
            </a:r>
            <a:r>
              <a:rPr lang="en-US" sz="3446" b="0" i="0" u="none" strike="noStrike" spc="-276">
                <a:solidFill>
                  <a:srgbClr val="18A8F1"/>
                </a:solidFill>
                <a:latin typeface="DungGeunMo"/>
              </a:rPr>
              <a:t> </a:t>
            </a:r>
            <a:r>
              <a:rPr lang="ko-KR" sz="3446" b="0" i="0" u="none" strike="noStrike" spc="-276">
                <a:solidFill>
                  <a:srgbClr val="18A8F1"/>
                </a:solidFill>
                <a:ea typeface="DungGeunMo"/>
              </a:rPr>
              <a:t>기능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9964400" y="6870700"/>
            <a:ext cx="2222500" cy="279400"/>
          </a:xfrm>
          <a:prstGeom prst="rect">
            <a:avLst/>
          </a:prstGeom>
        </p:spPr>
        <p:txBody>
          <a:bodyPr lIns="0" tIns="10974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571" b="0" i="0" u="none" strike="noStrike" spc="31">
                <a:solidFill>
                  <a:srgbClr val="18A8F1">
                    <a:alpha val="36078"/>
                  </a:srgbClr>
                </a:solidFill>
                <a:latin typeface="DungGeunMo"/>
              </a:rPr>
              <a:t>Project features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531100" y="5537200"/>
            <a:ext cx="4127500" cy="381000"/>
          </a:xfrm>
          <a:prstGeom prst="rect">
            <a:avLst/>
          </a:prstGeom>
        </p:spPr>
        <p:txBody>
          <a:bodyPr lIns="0" tIns="14183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030" b="0" i="0" u="none" strike="noStrike" spc="41">
                <a:solidFill>
                  <a:srgbClr val="3AB429"/>
                </a:solidFill>
                <a:latin typeface="DungGeunMo"/>
              </a:rPr>
              <a:t>Menu02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051800" y="6311900"/>
            <a:ext cx="3098800" cy="609600"/>
          </a:xfrm>
          <a:prstGeom prst="rect">
            <a:avLst/>
          </a:prstGeom>
        </p:spPr>
        <p:txBody>
          <a:bodyPr lIns="0" tIns="96294" rIns="0" bIns="0" rtlCol="0" anchor="t"/>
          <a:lstStyle/>
          <a:p>
            <a:pPr lvl="0" algn="ctr">
              <a:lnSpc>
                <a:spcPct val="79679"/>
              </a:lnSpc>
            </a:pPr>
            <a:r>
              <a:rPr lang="ko-KR" sz="3446" b="0" i="0" u="none" strike="noStrike" spc="-276">
                <a:solidFill>
                  <a:srgbClr val="3AB429"/>
                </a:solidFill>
                <a:ea typeface="DungGeunMo"/>
              </a:rPr>
              <a:t>기획</a:t>
            </a:r>
            <a:r>
              <a:rPr lang="en-US" sz="3446" b="0" i="0" u="none" strike="noStrike" spc="-276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446" b="0" i="0" u="none" strike="noStrike" spc="-276">
                <a:solidFill>
                  <a:srgbClr val="3AB429"/>
                </a:solidFill>
                <a:ea typeface="DungGeunMo"/>
              </a:rPr>
              <a:t>의도</a:t>
            </a: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58900" y="5232400"/>
            <a:ext cx="5232400" cy="2565400"/>
          </a:xfrm>
          <a:prstGeom prst="rect">
            <a:avLst/>
          </a:prstGeom>
          <a:effectLst>
            <a:outerShdw dist="59148" dir="2760000">
              <a:srgbClr val="000000">
                <a:alpha val="15000"/>
              </a:srgbClr>
            </a:outerShdw>
          </a:effectLst>
        </p:spPr>
      </p:pic>
      <p:sp>
        <p:nvSpPr>
          <p:cNvPr id="69" name="TextBox 69"/>
          <p:cNvSpPr txBox="1"/>
          <p:nvPr/>
        </p:nvSpPr>
        <p:spPr>
          <a:xfrm>
            <a:off x="8496300" y="6870700"/>
            <a:ext cx="2222500" cy="279400"/>
          </a:xfrm>
          <a:prstGeom prst="rect">
            <a:avLst/>
          </a:prstGeom>
        </p:spPr>
        <p:txBody>
          <a:bodyPr lIns="0" tIns="10974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571" b="0" i="0" u="none" strike="noStrike" spc="31">
                <a:solidFill>
                  <a:srgbClr val="3AB429">
                    <a:alpha val="36078"/>
                  </a:srgbClr>
                </a:solidFill>
                <a:latin typeface="DungGeunMo"/>
              </a:rPr>
              <a:t>Development Schedule</a:t>
            </a:r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462500" y="8153400"/>
            <a:ext cx="406400" cy="4064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46800" y="8166100"/>
            <a:ext cx="406400" cy="4064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589500" y="8280400"/>
            <a:ext cx="139700" cy="1397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73800" y="8293100"/>
            <a:ext cx="139700" cy="1397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04800" y="9004300"/>
            <a:ext cx="4508500" cy="13335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76400" y="9017000"/>
            <a:ext cx="4508500" cy="1333500"/>
          </a:xfrm>
          <a:prstGeom prst="rect">
            <a:avLst/>
          </a:prstGeom>
        </p:spPr>
      </p:pic>
      <p:sp>
        <p:nvSpPr>
          <p:cNvPr id="76" name="TextBox 76"/>
          <p:cNvSpPr txBox="1"/>
          <p:nvPr/>
        </p:nvSpPr>
        <p:spPr>
          <a:xfrm>
            <a:off x="13182600" y="8458200"/>
            <a:ext cx="4127500" cy="355600"/>
          </a:xfrm>
          <a:prstGeom prst="rect">
            <a:avLst/>
          </a:prstGeom>
        </p:spPr>
        <p:txBody>
          <a:bodyPr lIns="0" tIns="14183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030" b="0" i="0" u="none" strike="noStrike" spc="41">
                <a:solidFill>
                  <a:srgbClr val="18A8F1"/>
                </a:solidFill>
                <a:latin typeface="DungGeunMo"/>
              </a:rPr>
              <a:t>Menu07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866900" y="8470900"/>
            <a:ext cx="4127500" cy="355600"/>
          </a:xfrm>
          <a:prstGeom prst="rect">
            <a:avLst/>
          </a:prstGeom>
        </p:spPr>
        <p:txBody>
          <a:bodyPr lIns="0" tIns="17558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030" b="0" i="0" u="none" strike="noStrike" spc="41">
                <a:solidFill>
                  <a:srgbClr val="3AB429"/>
                </a:solidFill>
                <a:latin typeface="DungGeunMo"/>
              </a:rPr>
              <a:t>Menu05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3716000" y="9232900"/>
            <a:ext cx="3098800" cy="609600"/>
          </a:xfrm>
          <a:prstGeom prst="rect">
            <a:avLst/>
          </a:prstGeom>
        </p:spPr>
        <p:txBody>
          <a:bodyPr lIns="0" tIns="96294" rIns="0" bIns="0" rtlCol="0" anchor="t"/>
          <a:lstStyle/>
          <a:p>
            <a:pPr lvl="0" algn="ctr">
              <a:lnSpc>
                <a:spcPct val="79679"/>
              </a:lnSpc>
            </a:pPr>
            <a:r>
              <a:rPr lang="ko-KR" sz="3446" b="0" i="0" u="none" strike="noStrike" spc="-276">
                <a:solidFill>
                  <a:srgbClr val="18A8F1"/>
                </a:solidFill>
                <a:ea typeface="DungGeunMo"/>
              </a:rPr>
              <a:t>자체</a:t>
            </a:r>
            <a:r>
              <a:rPr lang="en-US" sz="3446" b="0" i="0" u="none" strike="noStrike" spc="-276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3446" b="0" i="0" u="none" strike="noStrike" spc="-276">
                <a:solidFill>
                  <a:srgbClr val="18A8F1"/>
                </a:solidFill>
                <a:ea typeface="DungGeunMo"/>
              </a:rPr>
              <a:t>평가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387600" y="9258300"/>
            <a:ext cx="3098800" cy="6096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3446" b="0" i="0" u="none" strike="noStrike" spc="-276">
                <a:solidFill>
                  <a:srgbClr val="3AB429"/>
                </a:solidFill>
                <a:ea typeface="DungGeunMo"/>
              </a:rPr>
              <a:t>기</a:t>
            </a:r>
            <a:r>
              <a:rPr lang="en" sz="3446" b="0" i="0" u="none" strike="noStrike" spc="-1172">
                <a:solidFill>
                  <a:srgbClr val="3AB429"/>
                </a:solidFill>
                <a:ea typeface="DungGeunMo"/>
              </a:rPr>
              <a:t>술</a:t>
            </a:r>
            <a:r>
              <a:rPr lang="en-US" sz="3446" b="0" i="0" u="none" strike="noStrike" spc="-276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446" b="0" i="0" u="none" strike="noStrike" spc="-276">
                <a:solidFill>
                  <a:srgbClr val="3AB429"/>
                </a:solidFill>
                <a:ea typeface="DungGeunMo"/>
              </a:rPr>
              <a:t>스택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4147800" y="9779000"/>
            <a:ext cx="2222500" cy="279400"/>
          </a:xfrm>
          <a:prstGeom prst="rect">
            <a:avLst/>
          </a:prstGeom>
        </p:spPr>
        <p:txBody>
          <a:bodyPr lIns="0" tIns="10974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571" b="0" i="0" u="none" strike="noStrike" spc="31">
                <a:solidFill>
                  <a:srgbClr val="18A8F1">
                    <a:alpha val="36078"/>
                  </a:srgbClr>
                </a:solidFill>
                <a:latin typeface="DungGeunMo"/>
              </a:rPr>
              <a:t>Self-assessment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2832100" y="9804400"/>
            <a:ext cx="2222500" cy="2794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571" b="0" i="0" u="none" strike="noStrike" spc="31">
                <a:solidFill>
                  <a:srgbClr val="3AB429">
                    <a:alpha val="36078"/>
                  </a:srgbClr>
                </a:solidFill>
                <a:latin typeface="DungGeunMo"/>
              </a:rPr>
              <a:t>Technology stack</a:t>
            </a:r>
          </a:p>
        </p:txBody>
      </p:sp>
      <p:pic>
        <p:nvPicPr>
          <p:cNvPr id="82" name="Picture 8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14500" y="6070600"/>
            <a:ext cx="4508500" cy="13335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84900" y="5232400"/>
            <a:ext cx="406400" cy="4064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11900" y="5346700"/>
            <a:ext cx="139700" cy="139700"/>
          </a:xfrm>
          <a:prstGeom prst="rect">
            <a:avLst/>
          </a:prstGeom>
        </p:spPr>
      </p:pic>
      <p:sp>
        <p:nvSpPr>
          <p:cNvPr id="85" name="TextBox 85"/>
          <p:cNvSpPr txBox="1"/>
          <p:nvPr/>
        </p:nvSpPr>
        <p:spPr>
          <a:xfrm>
            <a:off x="1905000" y="5511800"/>
            <a:ext cx="4127500" cy="355600"/>
          </a:xfrm>
          <a:prstGeom prst="rect">
            <a:avLst/>
          </a:prstGeom>
        </p:spPr>
        <p:txBody>
          <a:bodyPr lIns="0" tIns="17558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030" b="0" i="0" u="none" strike="noStrike" spc="41">
                <a:solidFill>
                  <a:srgbClr val="9C9C9C"/>
                </a:solidFill>
                <a:latin typeface="DungGeunMo"/>
              </a:rPr>
              <a:t>Menu01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2425700" y="6299200"/>
            <a:ext cx="3098800" cy="6096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3446" b="0" i="0" u="none" strike="noStrike" spc="-276">
                <a:solidFill>
                  <a:srgbClr val="9C9C9C"/>
                </a:solidFill>
                <a:ea typeface="DungGeunMo"/>
              </a:rPr>
              <a:t>팀</a:t>
            </a:r>
            <a:r>
              <a:rPr lang="en" sz="3446" b="0" i="0" u="none" strike="noStrike" spc="-758">
                <a:solidFill>
                  <a:srgbClr val="9C9C9C"/>
                </a:solidFill>
                <a:ea typeface="DungGeunMo"/>
              </a:rPr>
              <a:t>원</a:t>
            </a:r>
            <a:r>
              <a:rPr lang="en-US" sz="3446" b="0" i="0" u="none" strike="noStrike" spc="-276">
                <a:solidFill>
                  <a:srgbClr val="9C9C9C"/>
                </a:solidFill>
                <a:latin typeface="DungGeunMo"/>
              </a:rPr>
              <a:t> </a:t>
            </a:r>
            <a:r>
              <a:rPr lang="ko-KR" sz="3446" b="0" i="0" u="none" strike="noStrike" spc="-276">
                <a:solidFill>
                  <a:srgbClr val="9C9C9C"/>
                </a:solidFill>
                <a:ea typeface="DungGeunMo"/>
              </a:rPr>
              <a:t>소개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2616200" y="68199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FFFFFF">
                    <a:alpha val="36078"/>
                  </a:srgbClr>
                </a:solidFill>
                <a:latin typeface="DungGeunMo"/>
              </a:rPr>
              <a:t>Teamwork division</a:t>
            </a:r>
          </a:p>
        </p:txBody>
      </p:sp>
      <p:pic>
        <p:nvPicPr>
          <p:cNvPr id="88" name="Picture 8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950700" y="5359400"/>
            <a:ext cx="1397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18A8F1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13500" y="3568700"/>
            <a:ext cx="8191500" cy="8382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100300" y="3581400"/>
            <a:ext cx="8813800" cy="8331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등록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자동완성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MyList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61100" y="2946400"/>
            <a:ext cx="17614900" cy="9728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   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 메뉴추천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18A8F1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5B4832D-608B-469E-9973-3D166EE3B42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1" y="3124200"/>
            <a:ext cx="15620999" cy="8674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en-US" sz="2400" spc="48" dirty="0">
                <a:solidFill>
                  <a:srgbClr val="D94925"/>
                </a:solidFill>
                <a:latin typeface="DungGeunMo"/>
              </a:rPr>
              <a:t>    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18A8F1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718300" y="3225800"/>
            <a:ext cx="16840200" cy="8953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 rot="21600000">
            <a:off x="12877800" y="12471400"/>
            <a:ext cx="4749800" cy="520700"/>
          </a:xfrm>
          <a:prstGeom prst="rect">
            <a:avLst/>
          </a:prstGeom>
        </p:spPr>
        <p:txBody>
          <a:bodyPr lIns="0" tIns="67435" rIns="0" bIns="0" rtlCol="0" anchor="t"/>
          <a:lstStyle/>
          <a:p>
            <a:pPr lvl="0" algn="ctr">
              <a:lnSpc>
                <a:spcPct val="93788"/>
              </a:lnSpc>
            </a:pP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&lt;</a:t>
            </a:r>
            <a:r>
              <a:rPr lang="ko-KR" sz="2920" b="0" i="0" u="none" strike="noStrike" spc="-234">
                <a:solidFill>
                  <a:srgbClr val="FFFFFF"/>
                </a:solidFill>
                <a:ea typeface="DungGeunMo"/>
              </a:rPr>
              <a:t>영상</a:t>
            </a: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920" b="0" i="0" u="none" strike="noStrike" spc="-234">
                <a:solidFill>
                  <a:srgbClr val="FFFFFF"/>
                </a:solidFill>
                <a:ea typeface="DungGeunMo"/>
              </a:rPr>
              <a:t>자료</a:t>
            </a: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8904100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18A8F1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9000" y="2197100"/>
            <a:ext cx="15163800" cy="10655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51600" y="4140200"/>
            <a:ext cx="17272000" cy="6223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FC5230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44000" y="2540000"/>
            <a:ext cx="107442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FC5230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718300" y="3175000"/>
            <a:ext cx="16776700" cy="8915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 rot="21600000">
            <a:off x="12877800" y="12471400"/>
            <a:ext cx="4749800" cy="520700"/>
          </a:xfrm>
          <a:prstGeom prst="rect">
            <a:avLst/>
          </a:prstGeom>
        </p:spPr>
        <p:txBody>
          <a:bodyPr lIns="0" tIns="67435" rIns="0" bIns="0" rtlCol="0" anchor="t"/>
          <a:lstStyle/>
          <a:p>
            <a:pPr lvl="0" algn="ctr">
              <a:lnSpc>
                <a:spcPct val="93788"/>
              </a:lnSpc>
            </a:pP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&lt;</a:t>
            </a:r>
            <a:r>
              <a:rPr lang="ko-KR" sz="2920" b="0" i="0" u="none" strike="noStrike" spc="-234">
                <a:solidFill>
                  <a:srgbClr val="FFFFFF"/>
                </a:solidFill>
                <a:ea typeface="DungGeunMo"/>
              </a:rPr>
              <a:t>영상</a:t>
            </a: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920" b="0" i="0" u="none" strike="noStrike" spc="-234">
                <a:solidFill>
                  <a:srgbClr val="FFFFFF"/>
                </a:solidFill>
                <a:ea typeface="DungGeunMo"/>
              </a:rPr>
              <a:t>자료</a:t>
            </a: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247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</a:t>
            </a:r>
            <a:r>
              <a:rPr lang="en-US" sz="2400" b="0" i="0" u="none" strike="noStrike" spc="48" dirty="0">
                <a:solidFill>
                  <a:srgbClr val="FC5230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97600" y="3632200"/>
            <a:ext cx="17716500" cy="7785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63373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</a:t>
            </a:r>
            <a:b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18A8F1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16700" y="2641600"/>
            <a:ext cx="4838700" cy="10553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11000" y="6604000"/>
            <a:ext cx="3213100" cy="2057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341600" y="3111500"/>
            <a:ext cx="8661400" cy="8813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6781800"/>
            <a:ext cx="863600" cy="10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360400" y="3035300"/>
            <a:ext cx="533400" cy="533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20300" y="5537200"/>
            <a:ext cx="165100" cy="165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07600" y="5956300"/>
            <a:ext cx="165100" cy="165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20300" y="6350000"/>
            <a:ext cx="165100" cy="165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20300" y="6781800"/>
            <a:ext cx="165100" cy="165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88200" y="4597400"/>
            <a:ext cx="2184400" cy="2184400"/>
          </a:xfrm>
          <a:prstGeom prst="rect">
            <a:avLst/>
          </a:prstGeom>
          <a:effectLst>
            <a:outerShdw dist="134425" dir="2700000">
              <a:srgbClr val="000000">
                <a:alpha val="18000"/>
              </a:srgbClr>
            </a:outerShdw>
          </a:effectLst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88200" y="3949700"/>
            <a:ext cx="2197100" cy="2844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643600" y="5537200"/>
            <a:ext cx="165100" cy="165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643600" y="5943600"/>
            <a:ext cx="165100" cy="165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643600" y="6756400"/>
            <a:ext cx="165100" cy="165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811500" y="4584700"/>
            <a:ext cx="2184400" cy="2184400"/>
          </a:xfrm>
          <a:prstGeom prst="rect">
            <a:avLst/>
          </a:prstGeom>
          <a:effectLst>
            <a:outerShdw dist="134425" dir="2700000">
              <a:srgbClr val="000000">
                <a:alpha val="18000"/>
              </a:srgbClr>
            </a:outerShdw>
          </a:effectLst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824200" y="3949700"/>
            <a:ext cx="2197100" cy="2844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 rot="5400000">
            <a:off x="13423900" y="10541000"/>
            <a:ext cx="2667000" cy="12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6">
            <a:alphaModFix amt="50000"/>
          </a:blip>
          <a:stretch>
            <a:fillRect/>
          </a:stretch>
        </p:blipFill>
        <p:spPr>
          <a:xfrm rot="5400000">
            <a:off x="13423900" y="5676900"/>
            <a:ext cx="2667000" cy="12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423900" y="8013700"/>
            <a:ext cx="533400" cy="533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4231600" y="8280400"/>
            <a:ext cx="8229600" cy="9779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43000" y="495300"/>
            <a:ext cx="70866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44" name="TextBox 44"/>
          <p:cNvSpPr txBox="1"/>
          <p:nvPr/>
        </p:nvSpPr>
        <p:spPr>
          <a:xfrm rot="21600000">
            <a:off x="952500" y="3276600"/>
            <a:ext cx="4927600" cy="18161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팀원</a:t>
            </a:r>
            <a:r>
              <a:rPr lang="en-US" sz="8333" b="0" i="0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소개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43000" y="50673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18A8F1"/>
                </a:solidFill>
                <a:latin typeface="DungGeunMo"/>
              </a:rPr>
              <a:t>Teamwork division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6332200" y="129159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Page:01 / Teamwork division</a:t>
            </a:r>
          </a:p>
        </p:txBody>
      </p:sp>
      <p:sp>
        <p:nvSpPr>
          <p:cNvPr id="48" name="TextBox 48"/>
          <p:cNvSpPr txBox="1"/>
          <p:nvPr/>
        </p:nvSpPr>
        <p:spPr>
          <a:xfrm rot="21600000">
            <a:off x="13627100" y="2882900"/>
            <a:ext cx="3238500" cy="850900"/>
          </a:xfrm>
          <a:prstGeom prst="rect">
            <a:avLst/>
          </a:prstGeom>
        </p:spPr>
        <p:txBody>
          <a:bodyPr lIns="0" tIns="101062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3617" b="0" i="0" u="none" strike="noStrike" spc="109">
                <a:solidFill>
                  <a:srgbClr val="18A8F1"/>
                </a:solidFill>
                <a:latin typeface="DungGeunMo"/>
              </a:rPr>
              <a:t> Bug Hunters</a:t>
            </a:r>
          </a:p>
        </p:txBody>
      </p:sp>
      <p:sp>
        <p:nvSpPr>
          <p:cNvPr id="49" name="TextBox 49"/>
          <p:cNvSpPr txBox="1"/>
          <p:nvPr/>
        </p:nvSpPr>
        <p:spPr>
          <a:xfrm rot="21600000">
            <a:off x="6997700" y="3009900"/>
            <a:ext cx="6502400" cy="431800"/>
          </a:xfrm>
          <a:prstGeom prst="rect">
            <a:avLst/>
          </a:prstGeom>
        </p:spPr>
        <p:txBody>
          <a:bodyPr lIns="0" tIns="68573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454" b="0" i="0" u="none" strike="noStrike" spc="74">
                <a:solidFill>
                  <a:srgbClr val="18A8F1"/>
                </a:solidFill>
                <a:latin typeface="DungGeunMo"/>
              </a:rPr>
              <a:t>------------------------------------&gt;&gt;</a:t>
            </a:r>
          </a:p>
        </p:txBody>
      </p:sp>
      <p:sp>
        <p:nvSpPr>
          <p:cNvPr id="50" name="TextBox 50"/>
          <p:cNvSpPr txBox="1"/>
          <p:nvPr/>
        </p:nvSpPr>
        <p:spPr>
          <a:xfrm rot="10800000">
            <a:off x="16002000" y="3060700"/>
            <a:ext cx="7277100" cy="431800"/>
          </a:xfrm>
          <a:prstGeom prst="rect">
            <a:avLst/>
          </a:prstGeom>
        </p:spPr>
        <p:txBody>
          <a:bodyPr lIns="0" tIns="68573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454" b="0" i="0" u="none" strike="noStrike" spc="74">
                <a:solidFill>
                  <a:srgbClr val="18A8F1"/>
                </a:solidFill>
                <a:latin typeface="DungGeunMo"/>
              </a:rPr>
              <a:t>------------------------------------&gt;&gt;</a:t>
            </a:r>
          </a:p>
        </p:txBody>
      </p:sp>
      <p:sp>
        <p:nvSpPr>
          <p:cNvPr id="51" name="TextBox 51"/>
          <p:cNvSpPr txBox="1"/>
          <p:nvPr/>
        </p:nvSpPr>
        <p:spPr>
          <a:xfrm rot="21600000">
            <a:off x="9956800" y="4546600"/>
            <a:ext cx="1943100" cy="7620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266" b="0" i="0" u="none" strike="noStrike" spc="-341">
                <a:solidFill>
                  <a:srgbClr val="FFFFFF"/>
                </a:solidFill>
                <a:ea typeface="DungGeunMo"/>
              </a:rPr>
              <a:t>유희재</a:t>
            </a:r>
          </a:p>
        </p:txBody>
      </p:sp>
      <p:sp>
        <p:nvSpPr>
          <p:cNvPr id="52" name="TextBox 52"/>
          <p:cNvSpPr txBox="1"/>
          <p:nvPr/>
        </p:nvSpPr>
        <p:spPr>
          <a:xfrm rot="21600000">
            <a:off x="10274300" y="5372100"/>
            <a:ext cx="4610100" cy="2946400"/>
          </a:xfrm>
          <a:prstGeom prst="rect">
            <a:avLst/>
          </a:prstGeom>
        </p:spPr>
        <p:txBody>
          <a:bodyPr lIns="0" tIns="24859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설계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기획</a:t>
            </a:r>
          </a:p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유저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가입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&amp;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관리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파트</a:t>
            </a:r>
          </a:p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회원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가입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&amp;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관리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3749"/>
              </a:lnSpc>
            </a:pPr>
            <a:r>
              <a:rPr lang="en" sz="2609" b="0" i="0" u="none" strike="noStrike" spc="-52">
                <a:solidFill>
                  <a:srgbClr val="FFFFFF"/>
                </a:solidFill>
                <a:latin typeface="DungGeunMo"/>
              </a:rPr>
              <a:t>CSS</a:t>
            </a:r>
          </a:p>
          <a:p>
            <a:pPr lvl="0" algn="l">
              <a:lnSpc>
                <a:spcPct val="103749"/>
              </a:lnSpc>
            </a:pPr>
            <a:endParaRPr lang="en" sz="2609" b="0" i="0" u="none" strike="noStrike" spc="-52">
              <a:solidFill>
                <a:srgbClr val="FFFFFF"/>
              </a:solidFill>
              <a:latin typeface="DungGeunMo"/>
            </a:endParaRPr>
          </a:p>
          <a:p>
            <a:pPr lvl="0" algn="l">
              <a:lnSpc>
                <a:spcPct val="103749"/>
              </a:lnSpc>
            </a:pPr>
            <a:endParaRPr lang="en" sz="2609" b="0" i="0" u="none" strike="noStrike" spc="-52">
              <a:solidFill>
                <a:srgbClr val="FFFFFF"/>
              </a:solidFill>
              <a:latin typeface="DungGeunMo"/>
            </a:endParaRPr>
          </a:p>
          <a:p>
            <a:pPr lvl="0" algn="l">
              <a:lnSpc>
                <a:spcPct val="103749"/>
              </a:lnSpc>
            </a:pPr>
            <a:endParaRPr lang="en" sz="2609" b="0" i="0" u="none" strike="noStrike" spc="-52">
              <a:solidFill>
                <a:srgbClr val="FFFFFF"/>
              </a:solidFill>
              <a:latin typeface="DungGeunMo"/>
            </a:endParaRPr>
          </a:p>
        </p:txBody>
      </p:sp>
      <p:sp>
        <p:nvSpPr>
          <p:cNvPr id="53" name="TextBox 53"/>
          <p:cNvSpPr txBox="1"/>
          <p:nvPr/>
        </p:nvSpPr>
        <p:spPr>
          <a:xfrm rot="21600000">
            <a:off x="13944600" y="7848600"/>
            <a:ext cx="3238500" cy="850900"/>
          </a:xfrm>
          <a:prstGeom prst="rect">
            <a:avLst/>
          </a:prstGeom>
        </p:spPr>
        <p:txBody>
          <a:bodyPr lIns="0" tIns="101062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3617" b="0" i="0" u="none" strike="noStrike" spc="109">
                <a:solidFill>
                  <a:srgbClr val="3AB429"/>
                </a:solidFill>
                <a:latin typeface="DungGeunMo"/>
              </a:rPr>
              <a:t>Bug Hunters</a:t>
            </a:r>
          </a:p>
        </p:txBody>
      </p:sp>
      <p:sp>
        <p:nvSpPr>
          <p:cNvPr id="54" name="TextBox 54"/>
          <p:cNvSpPr txBox="1"/>
          <p:nvPr/>
        </p:nvSpPr>
        <p:spPr>
          <a:xfrm rot="21600000">
            <a:off x="18592800" y="4546600"/>
            <a:ext cx="1943100" cy="7620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266" b="0" i="0" u="none" strike="noStrike" spc="-341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sp>
        <p:nvSpPr>
          <p:cNvPr id="55" name="TextBox 55"/>
          <p:cNvSpPr txBox="1"/>
          <p:nvPr/>
        </p:nvSpPr>
        <p:spPr>
          <a:xfrm rot="21600000">
            <a:off x="18910300" y="5384800"/>
            <a:ext cx="4305300" cy="1701800"/>
          </a:xfrm>
          <a:prstGeom prst="rect">
            <a:avLst/>
          </a:prstGeom>
        </p:spPr>
        <p:txBody>
          <a:bodyPr lIns="0" tIns="24859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레시피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파트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(CRUD)</a:t>
            </a:r>
          </a:p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좋아요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기능</a:t>
            </a:r>
          </a:p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복합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검색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(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메인페이지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레시피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API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추가</a:t>
            </a:r>
          </a:p>
        </p:txBody>
      </p:sp>
      <p:sp>
        <p:nvSpPr>
          <p:cNvPr id="56" name="TextBox 56"/>
          <p:cNvSpPr txBox="1"/>
          <p:nvPr/>
        </p:nvSpPr>
        <p:spPr>
          <a:xfrm rot="21600000">
            <a:off x="11595100" y="4851400"/>
            <a:ext cx="1028700" cy="393700"/>
          </a:xfrm>
          <a:prstGeom prst="rect">
            <a:avLst/>
          </a:prstGeom>
        </p:spPr>
        <p:txBody>
          <a:bodyPr lIns="0" tIns="62856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249" b="0" i="0" u="none" strike="noStrike" spc="-180">
                <a:solidFill>
                  <a:srgbClr val="9C9C9C"/>
                </a:solidFill>
                <a:ea typeface="DungGeunMo"/>
              </a:rPr>
              <a:t>팀장</a:t>
            </a:r>
          </a:p>
        </p:txBody>
      </p:sp>
      <p:sp>
        <p:nvSpPr>
          <p:cNvPr id="57" name="TextBox 57"/>
          <p:cNvSpPr txBox="1"/>
          <p:nvPr/>
        </p:nvSpPr>
        <p:spPr>
          <a:xfrm rot="21600000">
            <a:off x="6997700" y="7988300"/>
            <a:ext cx="6502400" cy="431800"/>
          </a:xfrm>
          <a:prstGeom prst="rect">
            <a:avLst/>
          </a:prstGeom>
        </p:spPr>
        <p:txBody>
          <a:bodyPr lIns="0" tIns="68573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454" b="0" i="0" u="none" strike="noStrike" spc="74">
                <a:solidFill>
                  <a:srgbClr val="3AB429"/>
                </a:solidFill>
                <a:latin typeface="DungGeunMo"/>
              </a:rPr>
              <a:t>------------------------------------&gt;&gt;</a:t>
            </a:r>
          </a:p>
        </p:txBody>
      </p:sp>
      <p:sp>
        <p:nvSpPr>
          <p:cNvPr id="58" name="TextBox 58"/>
          <p:cNvSpPr txBox="1"/>
          <p:nvPr/>
        </p:nvSpPr>
        <p:spPr>
          <a:xfrm rot="10800000">
            <a:off x="16078200" y="8001000"/>
            <a:ext cx="7277100" cy="431800"/>
          </a:xfrm>
          <a:prstGeom prst="rect">
            <a:avLst/>
          </a:prstGeom>
        </p:spPr>
        <p:txBody>
          <a:bodyPr lIns="0" tIns="68573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454" b="0" i="0" u="none" strike="noStrike" spc="74">
                <a:solidFill>
                  <a:srgbClr val="3AB429"/>
                </a:solidFill>
                <a:latin typeface="DungGeunMo"/>
              </a:rPr>
              <a:t>------------------------------------&gt;&gt;</a:t>
            </a:r>
          </a:p>
        </p:txBody>
      </p:sp>
      <p:sp>
        <p:nvSpPr>
          <p:cNvPr id="59" name="TextBox 59"/>
          <p:cNvSpPr txBox="1"/>
          <p:nvPr/>
        </p:nvSpPr>
        <p:spPr>
          <a:xfrm rot="21600000">
            <a:off x="20180300" y="4838700"/>
            <a:ext cx="1028700" cy="393700"/>
          </a:xfrm>
          <a:prstGeom prst="rect">
            <a:avLst/>
          </a:prstGeom>
        </p:spPr>
        <p:txBody>
          <a:bodyPr lIns="0" tIns="62856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249" b="0" i="0" u="none" strike="noStrike" spc="-180">
                <a:solidFill>
                  <a:srgbClr val="9C9C9C"/>
                </a:solidFill>
                <a:ea typeface="DungGeunMo"/>
              </a:rPr>
              <a:t>팀원</a:t>
            </a: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656300" y="6362700"/>
            <a:ext cx="165100" cy="165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150100" y="9639300"/>
            <a:ext cx="2184400" cy="2184400"/>
          </a:xfrm>
          <a:prstGeom prst="rect">
            <a:avLst/>
          </a:prstGeom>
          <a:effectLst>
            <a:outerShdw dist="134425" dir="2700000">
              <a:srgbClr val="000000">
                <a:alpha val="18000"/>
              </a:srgbClr>
            </a:outerShdw>
          </a:effectLst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150100" y="9004300"/>
            <a:ext cx="2197100" cy="28448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0600" y="11391900"/>
            <a:ext cx="165100" cy="165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880600" y="10998200"/>
            <a:ext cx="165100" cy="165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0600" y="10591800"/>
            <a:ext cx="165100" cy="165100"/>
          </a:xfrm>
          <a:prstGeom prst="rect">
            <a:avLst/>
          </a:prstGeom>
        </p:spPr>
      </p:pic>
      <p:sp>
        <p:nvSpPr>
          <p:cNvPr id="66" name="TextBox 66"/>
          <p:cNvSpPr txBox="1"/>
          <p:nvPr/>
        </p:nvSpPr>
        <p:spPr>
          <a:xfrm rot="21600000">
            <a:off x="9918700" y="9588500"/>
            <a:ext cx="1943100" cy="7620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266" b="0" i="0" u="none" strike="noStrike" spc="-341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sp>
        <p:nvSpPr>
          <p:cNvPr id="67" name="TextBox 67"/>
          <p:cNvSpPr txBox="1"/>
          <p:nvPr/>
        </p:nvSpPr>
        <p:spPr>
          <a:xfrm rot="21600000">
            <a:off x="10185400" y="10426700"/>
            <a:ext cx="4660900" cy="1701800"/>
          </a:xfrm>
          <a:prstGeom prst="rect">
            <a:avLst/>
          </a:prstGeom>
        </p:spPr>
        <p:txBody>
          <a:bodyPr lIns="0" tIns="24859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목록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조회기능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구현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상세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페이지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데이터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연동</a:t>
            </a:r>
          </a:p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이미지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업로드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및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경로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처리</a:t>
            </a:r>
            <a:b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</a:b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기본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이미지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예외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처리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로직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구현</a:t>
            </a: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80600" y="12204700"/>
            <a:ext cx="165100" cy="165100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 rot="21600000">
            <a:off x="11569700" y="9906000"/>
            <a:ext cx="1028700" cy="393700"/>
          </a:xfrm>
          <a:prstGeom prst="rect">
            <a:avLst/>
          </a:prstGeom>
        </p:spPr>
        <p:txBody>
          <a:bodyPr lIns="0" tIns="62856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249" b="0" i="0" u="none" strike="noStrike" spc="-180">
                <a:solidFill>
                  <a:srgbClr val="9C9C9C"/>
                </a:solidFill>
                <a:ea typeface="DungGeunMo"/>
              </a:rPr>
              <a:t>팀원</a:t>
            </a:r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887700" y="9664700"/>
            <a:ext cx="2184400" cy="2184400"/>
          </a:xfrm>
          <a:prstGeom prst="rect">
            <a:avLst/>
          </a:prstGeom>
          <a:effectLst>
            <a:outerShdw dist="134425" dir="2700000">
              <a:srgbClr val="000000">
                <a:alpha val="18000"/>
              </a:srgbClr>
            </a:outerShdw>
          </a:effectLst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5887700" y="9029700"/>
            <a:ext cx="2197100" cy="28448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669000" y="11430000"/>
            <a:ext cx="165100" cy="1651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669000" y="11836400"/>
            <a:ext cx="165100" cy="1651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8669000" y="11036300"/>
            <a:ext cx="165100" cy="165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669000" y="10617200"/>
            <a:ext cx="165100" cy="165100"/>
          </a:xfrm>
          <a:prstGeom prst="rect">
            <a:avLst/>
          </a:prstGeom>
        </p:spPr>
      </p:pic>
      <p:sp>
        <p:nvSpPr>
          <p:cNvPr id="76" name="TextBox 76"/>
          <p:cNvSpPr txBox="1"/>
          <p:nvPr/>
        </p:nvSpPr>
        <p:spPr>
          <a:xfrm rot="21600000">
            <a:off x="18656300" y="9626600"/>
            <a:ext cx="1943100" cy="7620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266" b="0" i="0" u="none" strike="noStrike" spc="-341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sp>
        <p:nvSpPr>
          <p:cNvPr id="77" name="TextBox 77"/>
          <p:cNvSpPr txBox="1"/>
          <p:nvPr/>
        </p:nvSpPr>
        <p:spPr>
          <a:xfrm rot="21600000">
            <a:off x="18973800" y="10452100"/>
            <a:ext cx="3721100" cy="1701800"/>
          </a:xfrm>
          <a:prstGeom prst="rect">
            <a:avLst/>
          </a:prstGeom>
        </p:spPr>
        <p:txBody>
          <a:bodyPr lIns="0" tIns="24859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리뷰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게시판</a:t>
            </a:r>
          </a:p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댓글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/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대댓글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기능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자동번역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3749"/>
              </a:lnSpc>
            </a:pP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AI</a:t>
            </a:r>
            <a:r>
              <a:rPr lang="ko-KR" sz="2609" b="0" i="0" u="none" strike="noStrike" spc="-52">
                <a:solidFill>
                  <a:srgbClr val="FFFFFF"/>
                </a:solidFill>
                <a:ea typeface="DungGeunMo"/>
              </a:rPr>
              <a:t>댓글</a:t>
            </a:r>
            <a:r>
              <a:rPr lang="en-US" sz="2609" b="0" i="0" u="none" strike="noStrike" spc="-52">
                <a:solidFill>
                  <a:srgbClr val="FFFFFF"/>
                </a:solidFill>
                <a:latin typeface="DungGeunMo"/>
              </a:rPr>
              <a:t> API</a:t>
            </a:r>
          </a:p>
        </p:txBody>
      </p:sp>
      <p:sp>
        <p:nvSpPr>
          <p:cNvPr id="78" name="TextBox 78"/>
          <p:cNvSpPr txBox="1"/>
          <p:nvPr/>
        </p:nvSpPr>
        <p:spPr>
          <a:xfrm rot="21600000">
            <a:off x="20281900" y="9918700"/>
            <a:ext cx="1028700" cy="393700"/>
          </a:xfrm>
          <a:prstGeom prst="rect">
            <a:avLst/>
          </a:prstGeom>
        </p:spPr>
        <p:txBody>
          <a:bodyPr lIns="0" tIns="62856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2249" b="0" i="0" u="none" strike="noStrike" spc="-180">
                <a:solidFill>
                  <a:srgbClr val="9C9C9C"/>
                </a:solidFill>
                <a:ea typeface="DungGeunMo"/>
              </a:rPr>
              <a:t>팀원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18A8F1"/>
              </a:solidFill>
              <a:ea typeface="DungGeun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92900" y="2628900"/>
            <a:ext cx="16954500" cy="10071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83300" y="2730500"/>
            <a:ext cx="18059400" cy="9740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680200" y="3060700"/>
            <a:ext cx="16865600" cy="8966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 rot="21600000">
            <a:off x="12877800" y="12471400"/>
            <a:ext cx="4749800" cy="520700"/>
          </a:xfrm>
          <a:prstGeom prst="rect">
            <a:avLst/>
          </a:prstGeom>
        </p:spPr>
        <p:txBody>
          <a:bodyPr lIns="0" tIns="67435" rIns="0" bIns="0" rtlCol="0" anchor="t"/>
          <a:lstStyle/>
          <a:p>
            <a:pPr lvl="0" algn="ctr">
              <a:lnSpc>
                <a:spcPct val="93788"/>
              </a:lnSpc>
            </a:pP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&lt;</a:t>
            </a:r>
            <a:r>
              <a:rPr lang="ko-KR" sz="2920" b="0" i="0" u="none" strike="noStrike" spc="-234">
                <a:solidFill>
                  <a:srgbClr val="FFFFFF"/>
                </a:solidFill>
                <a:ea typeface="DungGeunMo"/>
              </a:rPr>
              <a:t>영상</a:t>
            </a: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920" b="0" i="0" u="none" strike="noStrike" spc="-234">
                <a:solidFill>
                  <a:srgbClr val="FFFFFF"/>
                </a:solidFill>
                <a:ea typeface="DungGeunMo"/>
              </a:rPr>
              <a:t>자료</a:t>
            </a: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2235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18A8F1"/>
                </a:solidFill>
                <a:ea typeface="DungGeunMo"/>
              </a:rPr>
              <a:t>삭제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26200" y="3746500"/>
            <a:ext cx="17411700" cy="7188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382500" y="11176000"/>
            <a:ext cx="54864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삭제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86500" y="4508500"/>
            <a:ext cx="17500600" cy="7759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25200" y="2705100"/>
            <a:ext cx="68707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길상현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0900" y="10172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00100" y="3467100"/>
            <a:ext cx="4864100" cy="71374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권한별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헤더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Main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 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자연어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   </a:t>
            </a:r>
            <a:r>
              <a:rPr lang="ko-KR" altLang="en-US" sz="2400" spc="48" dirty="0" err="1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ㄴ</a:t>
            </a:r>
            <a:r>
              <a:rPr lang="ko-KR" altLang="en-US" sz="2400" spc="48" dirty="0">
                <a:solidFill>
                  <a:srgbClr val="D94925"/>
                </a:solidFill>
                <a:latin typeface="DungGeunMo" panose="020B0500000000000000" charset="-127"/>
                <a:ea typeface="DungGeunMo" panose="020B0500000000000000" charset="-127"/>
                <a:cs typeface="DungGeunMo" panose="020B0500000000000000" charset="-127"/>
              </a:rPr>
              <a:t> 메뉴추천 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자동완성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en-US" sz="2400" b="0" i="0" u="none" strike="noStrike" spc="48" dirty="0" err="1">
                <a:solidFill>
                  <a:srgbClr val="D94925"/>
                </a:solidFill>
                <a:latin typeface="DungGeunMo"/>
              </a:rPr>
              <a:t>MyList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검출시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
   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비공개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숨김처리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Recipe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관리자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
  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비속어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검출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
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좋아요</a:t>
            </a:r>
            <a:b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</a:b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삭제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30" name="Picture 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578600" y="2971800"/>
            <a:ext cx="17068800" cy="9067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 rot="21600000">
            <a:off x="12877800" y="12471400"/>
            <a:ext cx="4749800" cy="520700"/>
          </a:xfrm>
          <a:prstGeom prst="rect">
            <a:avLst/>
          </a:prstGeom>
        </p:spPr>
        <p:txBody>
          <a:bodyPr lIns="0" tIns="67435" rIns="0" bIns="0" rtlCol="0" anchor="t"/>
          <a:lstStyle/>
          <a:p>
            <a:pPr lvl="0" algn="ctr">
              <a:lnSpc>
                <a:spcPct val="93788"/>
              </a:lnSpc>
            </a:pP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&lt;</a:t>
            </a:r>
            <a:r>
              <a:rPr lang="ko-KR" sz="2920" b="0" i="0" u="none" strike="noStrike" spc="-234">
                <a:solidFill>
                  <a:srgbClr val="FFFFFF"/>
                </a:solidFill>
                <a:ea typeface="DungGeunMo"/>
              </a:rPr>
              <a:t>영상</a:t>
            </a: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2920" b="0" i="0" u="none" strike="noStrike" spc="-234">
                <a:solidFill>
                  <a:srgbClr val="FFFFFF"/>
                </a:solidFill>
                <a:ea typeface="DungGeunMo"/>
              </a:rPr>
              <a:t>자료</a:t>
            </a:r>
            <a:r>
              <a:rPr lang="en-US" sz="2920" b="0" i="0" u="none" strike="noStrike" spc="-234">
                <a:solidFill>
                  <a:srgbClr val="FFFFFF"/>
                </a:solidFill>
                <a:latin typeface="DungGeunMo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69200" y="3162300"/>
            <a:ext cx="15760700" cy="8953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60400" y="3467100"/>
            <a:ext cx="4864100" cy="9880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평점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집계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번역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04200" y="4978400"/>
            <a:ext cx="13906500" cy="7962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061700" y="2298700"/>
            <a:ext cx="7429500" cy="2476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60400" y="3467100"/>
            <a:ext cx="4864100" cy="9880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평점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집계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번역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51700" y="4318000"/>
            <a:ext cx="15811500" cy="8178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60400" y="3467100"/>
            <a:ext cx="4864100" cy="9880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평점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집계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번역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10400" y="2362200"/>
            <a:ext cx="40005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0400" y="3467100"/>
            <a:ext cx="4864100" cy="9880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번역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50100" y="5054600"/>
            <a:ext cx="15748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6781800"/>
            <a:ext cx="8636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43000" y="495300"/>
            <a:ext cx="70993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3" name="TextBox 23"/>
          <p:cNvSpPr txBox="1"/>
          <p:nvPr/>
        </p:nvSpPr>
        <p:spPr>
          <a:xfrm rot="21600000">
            <a:off x="1092200" y="2705100"/>
            <a:ext cx="4927600" cy="1485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기획</a:t>
            </a:r>
            <a:r>
              <a:rPr lang="en-US" sz="8333" b="0" i="0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의도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3000" y="40894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18A8F1"/>
                </a:solidFill>
                <a:latin typeface="DungGeunMo"/>
              </a:rPr>
              <a:t>Project features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32200" y="129159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Page:02 / PLANING INSTENTION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85000" y="3048000"/>
            <a:ext cx="16256000" cy="938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000" y="3048000"/>
            <a:ext cx="41783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 rot="21600000">
            <a:off x="7416800" y="3441700"/>
            <a:ext cx="15709900" cy="7442200"/>
          </a:xfrm>
          <a:prstGeom prst="rect">
            <a:avLst/>
          </a:prstGeom>
        </p:spPr>
        <p:txBody>
          <a:bodyPr lIns="0" tIns="115428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4131" b="0" i="0" u="none" strike="noStrike" spc="-331">
                <a:solidFill>
                  <a:srgbClr val="18A8F1"/>
                </a:solidFill>
                <a:ea typeface="DungGeunMo"/>
              </a:rPr>
              <a:t>오늘</a:t>
            </a:r>
            <a:r>
              <a:rPr lang="en-US" sz="4131" b="0" i="0" u="none" strike="noStrike" spc="-331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18A8F1"/>
                </a:solidFill>
                <a:ea typeface="DungGeunMo"/>
              </a:rPr>
              <a:t>뭐먹지</a:t>
            </a:r>
            <a:r>
              <a:rPr lang="en-US" sz="4131" b="0" i="0" u="none" strike="noStrike" spc="-331">
                <a:solidFill>
                  <a:srgbClr val="18A8F1"/>
                </a:solidFill>
                <a:latin typeface="DungGeunMo"/>
              </a:rPr>
              <a:t>?</a:t>
            </a:r>
          </a:p>
          <a:p>
            <a:pPr lvl="0" algn="l">
              <a:lnSpc>
                <a:spcPct val="79679"/>
              </a:lnSpc>
            </a:pPr>
            <a:endParaRPr lang="en-US" sz="4131" b="0" i="0" u="none" strike="noStrike" spc="-331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79679"/>
              </a:lnSpc>
            </a:pP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하루에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한번쯤은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누구나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뱉어보는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말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입니다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.</a:t>
            </a:r>
          </a:p>
          <a:p>
            <a:pPr lvl="0" algn="l">
              <a:lnSpc>
                <a:spcPct val="79679"/>
              </a:lnSpc>
            </a:pPr>
            <a:endParaRPr lang="en-US" sz="4131" b="0" i="0" u="none" strike="noStrike" spc="-331">
              <a:solidFill>
                <a:srgbClr val="FFFFFF"/>
              </a:solidFill>
              <a:latin typeface="DungGeunMo"/>
            </a:endParaRPr>
          </a:p>
          <a:p>
            <a:pPr lvl="0" algn="l">
              <a:lnSpc>
                <a:spcPct val="79679"/>
              </a:lnSpc>
            </a:pP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그래서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저희는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의사결정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해소를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위한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웹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&amp;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앱을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만들어보고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싶었습니다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.</a:t>
            </a:r>
          </a:p>
          <a:p>
            <a:pPr lvl="0" algn="l">
              <a:lnSpc>
                <a:spcPct val="79679"/>
              </a:lnSpc>
            </a:pPr>
            <a:endParaRPr lang="en-US" sz="4131" b="0" i="0" u="none" strike="noStrike" spc="-331">
              <a:solidFill>
                <a:srgbClr val="FFFFFF"/>
              </a:solidFill>
              <a:latin typeface="DungGeunMo"/>
            </a:endParaRPr>
          </a:p>
          <a:p>
            <a:pPr lvl="0" algn="l">
              <a:lnSpc>
                <a:spcPct val="79679"/>
              </a:lnSpc>
            </a:pP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단순히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인기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메뉴를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나열하는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것이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아니라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 </a:t>
            </a:r>
          </a:p>
          <a:p>
            <a:pPr lvl="0" algn="l">
              <a:lnSpc>
                <a:spcPct val="79679"/>
              </a:lnSpc>
            </a:pP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사용자의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선호도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냉장고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안에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 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재료들을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고려하여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 </a:t>
            </a:r>
          </a:p>
          <a:p>
            <a:pPr lvl="0" algn="l">
              <a:lnSpc>
                <a:spcPct val="79679"/>
              </a:lnSpc>
            </a:pP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단순한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편의성을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넘어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 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개인화된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경험을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제공하는게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목적입니다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.</a:t>
            </a:r>
          </a:p>
          <a:p>
            <a:pPr lvl="0" algn="l">
              <a:lnSpc>
                <a:spcPct val="79679"/>
              </a:lnSpc>
            </a:pPr>
            <a:endParaRPr lang="en-US" sz="4131" b="0" i="0" u="none" strike="noStrike" spc="-331">
              <a:solidFill>
                <a:srgbClr val="FFFFFF"/>
              </a:solidFill>
              <a:latin typeface="DungGeunMo"/>
            </a:endParaRPr>
          </a:p>
          <a:p>
            <a:pPr lvl="0" algn="l">
              <a:lnSpc>
                <a:spcPct val="79679"/>
              </a:lnSpc>
            </a:pP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메뉴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선택은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개인의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문제를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넘어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동료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·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가족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·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친구와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함께하는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자리에서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중요한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요소가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됩니다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.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추천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웹은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그룹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상황에서도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모두가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만족할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수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있는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메뉴를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제안하여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소통과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관계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형성을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4131" b="0" i="0" u="none" strike="noStrike" spc="-331">
                <a:solidFill>
                  <a:srgbClr val="FFFFFF"/>
                </a:solidFill>
                <a:ea typeface="DungGeunMo"/>
              </a:rPr>
              <a:t>지원합니다</a:t>
            </a:r>
            <a:r>
              <a:rPr lang="en-US" sz="4131" b="0" i="0" u="none" strike="noStrike" spc="-331">
                <a:solidFill>
                  <a:srgbClr val="FFFFFF"/>
                </a:solidFill>
                <a:latin typeface="DungGeunMo"/>
              </a:rPr>
              <a:t>.</a:t>
            </a:r>
          </a:p>
          <a:p>
            <a:pPr lvl="0" algn="l">
              <a:lnSpc>
                <a:spcPct val="79679"/>
              </a:lnSpc>
            </a:pPr>
            <a:endParaRPr lang="en-US" sz="4131" b="0" i="0" u="none" strike="noStrike" spc="-331">
              <a:solidFill>
                <a:srgbClr val="FFFFFF"/>
              </a:solidFill>
              <a:latin typeface="DungGeunMo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67600" y="10363200"/>
            <a:ext cx="7378700" cy="173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405100" y="10363200"/>
            <a:ext cx="73787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0400" y="3467100"/>
            <a:ext cx="4864100" cy="9880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번역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댓글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대댓글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56500" y="3657600"/>
            <a:ext cx="15227300" cy="8140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0400" y="3467100"/>
            <a:ext cx="4864100" cy="9880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번역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댓글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대댓글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51600" y="2438400"/>
            <a:ext cx="10147300" cy="4838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297400" y="3467100"/>
            <a:ext cx="6273800" cy="2844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70700" y="7785100"/>
            <a:ext cx="1513840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0400" y="3467100"/>
            <a:ext cx="4864100" cy="9880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번역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댓글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대댓글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삭제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요약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601200" y="3644900"/>
            <a:ext cx="100838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0400" y="3467100"/>
            <a:ext cx="4864100" cy="9880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번역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댓글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대댓글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삭제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요약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FC5230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권한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18A8F1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18A8F1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50100" y="2413000"/>
            <a:ext cx="15786100" cy="4013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34100" y="7010400"/>
            <a:ext cx="8140700" cy="6007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265400" y="7010400"/>
            <a:ext cx="854710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김영민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900" y="10934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0400" y="3467100"/>
            <a:ext cx="4864100" cy="9880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레시피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상세페이지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평점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집계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번역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댓글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대댓글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수정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/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삭제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요약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API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FC5230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관리자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권한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리뷰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51700" y="4889500"/>
            <a:ext cx="15671800" cy="8051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760200" y="2603500"/>
            <a:ext cx="62230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9000" y="12331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PAGE:51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8500" y="3505200"/>
            <a:ext cx="4864100" cy="13817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리스트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검색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페이징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추가하기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알러지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
     API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가져오기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유저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리스트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상세보기</a:t>
            </a:r>
            <a:b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</a:br>
            <a:endParaRPr lang="ko-KR" sz="2400" b="0" i="0" u="none" strike="noStrike" spc="48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  <p:pic>
        <p:nvPicPr>
          <p:cNvPr id="30" name="Picture 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235700" y="2578100"/>
            <a:ext cx="17449800" cy="981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9000" y="12331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PAGE:44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2800" y="3365500"/>
            <a:ext cx="4864100" cy="13817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B8E9FF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B8E9FF"/>
                </a:solidFill>
                <a:ea typeface="DungGeunMo"/>
              </a:rPr>
              <a:t>리스트</a:t>
            </a:r>
            <a:r>
              <a:rPr lang="en-US" sz="2400" b="0" i="0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B8E9FF"/>
                </a:solidFill>
                <a:ea typeface="DungGeunMo"/>
              </a:rPr>
              <a:t>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B8E9FF"/>
                </a:solidFill>
                <a:ea typeface="DungGeunMo"/>
              </a:rPr>
              <a:t>검색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B8E9FF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B8E9FF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B8E9FF"/>
                </a:solidFill>
                <a:ea typeface="DungGeunMo"/>
              </a:rPr>
              <a:t>페이징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추가하기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등록하기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알러지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>
                <a:solidFill>
                  <a:srgbClr val="D94925"/>
                </a:solidFill>
                <a:latin typeface="DungGeunMo"/>
              </a:rPr>
              <a:t> 
     API </a:t>
            </a:r>
            <a:r>
              <a:rPr lang="ko-KR" sz="2400" b="0" i="0" u="none" strike="noStrike" spc="48">
                <a:solidFill>
                  <a:srgbClr val="D94925"/>
                </a:solidFill>
                <a:ea typeface="DungGeunMo"/>
              </a:rPr>
              <a:t>가져오기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관리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(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유저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리스트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 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ㄴ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재료</a:t>
            </a:r>
            <a:r>
              <a:rPr lang="en-US" sz="2400" b="0" i="0" u="none" strike="noStrike" spc="48">
                <a:solidFill>
                  <a:srgbClr val="FC5230"/>
                </a:solidFill>
                <a:latin typeface="DungGeunMo"/>
              </a:rPr>
              <a:t> </a:t>
            </a:r>
            <a: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  <a:t>상세보기</a:t>
            </a:r>
            <a:br>
              <a:rPr lang="ko-KR" sz="2400" b="0" i="0" u="none" strike="noStrike" spc="48">
                <a:solidFill>
                  <a:srgbClr val="FC5230"/>
                </a:solidFill>
                <a:ea typeface="DungGeunMo"/>
              </a:rPr>
            </a:br>
            <a:endParaRPr lang="ko-KR" sz="2400" b="0" i="0" u="none" strike="noStrike" spc="48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/>
            </a:br>
            <a:br>
              <a:rPr/>
            </a:br>
            <a:endParaRPr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04000" y="2959100"/>
            <a:ext cx="17068800" cy="88519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9000" y="12331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PAGE:45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2800" y="3365500"/>
            <a:ext cx="4864100" cy="13817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목록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정보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네이버스토어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상품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구매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추가하기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등록하기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알러지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
     API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가져오기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00B0F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관리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유저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FC5230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FC523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804900" y="5384800"/>
            <a:ext cx="10020300" cy="7061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70700" y="2400300"/>
            <a:ext cx="7467600" cy="9829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9376808">
            <a:off x="14744700" y="1003300"/>
            <a:ext cx="641350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9000" y="12331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PAGE:46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2800" y="3365500"/>
            <a:ext cx="4864100" cy="13817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페이징</a:t>
            </a: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추가하기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등록하기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알러지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
     API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가져오기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00B0F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관리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유저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B8E9FF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471400" y="4495800"/>
            <a:ext cx="11506200" cy="8102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53300" y="2857500"/>
            <a:ext cx="5384800" cy="8940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89821">
            <a:off x="10769600" y="6464300"/>
            <a:ext cx="4800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9000" y="12331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PAGE:47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2800" y="3365500"/>
            <a:ext cx="4864100" cy="13817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페이징</a:t>
            </a: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추가하기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등록하기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알러지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
     API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가져오기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00B0F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관리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유저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B8E9FF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738100" y="4889500"/>
            <a:ext cx="11087100" cy="7797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13500" y="3365500"/>
            <a:ext cx="6972300" cy="8445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3440000">
            <a:off x="12992100" y="3657600"/>
            <a:ext cx="8737600" cy="7353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5067300"/>
            <a:ext cx="16256000" cy="2298700"/>
          </a:xfrm>
          <a:prstGeom prst="rect">
            <a:avLst/>
          </a:prstGeom>
          <a:effectLst>
            <a:outerShdw dist="52968" dir="2760000">
              <a:srgbClr val="000000">
                <a:alpha val="1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0" y="3048000"/>
            <a:ext cx="16256000" cy="1600200"/>
          </a:xfrm>
          <a:prstGeom prst="rect">
            <a:avLst/>
          </a:prstGeom>
          <a:effectLst>
            <a:outerShdw dist="36904" dir="2760000">
              <a:srgbClr val="000000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0" y="3048000"/>
            <a:ext cx="41783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8200" y="3746500"/>
            <a:ext cx="736600" cy="7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300" y="5054600"/>
            <a:ext cx="41783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5500" y="5753100"/>
            <a:ext cx="736600" cy="7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0" y="7747000"/>
            <a:ext cx="16256000" cy="4445000"/>
          </a:xfrm>
          <a:prstGeom prst="rect">
            <a:avLst/>
          </a:prstGeom>
          <a:effectLst>
            <a:outerShdw dist="102492" dir="2760000">
              <a:srgbClr val="000000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0" y="7747000"/>
            <a:ext cx="41783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8200" y="8458200"/>
            <a:ext cx="7366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3900" y="8356600"/>
            <a:ext cx="2794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3900" y="9080500"/>
            <a:ext cx="279400" cy="27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3900" y="9817100"/>
            <a:ext cx="279400" cy="279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3900" y="10541000"/>
            <a:ext cx="279400" cy="27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>
            <a:alphaModFix amt="80000"/>
          </a:blip>
          <a:stretch>
            <a:fillRect/>
          </a:stretch>
        </p:blipFill>
        <p:spPr>
          <a:xfrm>
            <a:off x="1143000" y="6769100"/>
            <a:ext cx="8636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0300" y="3581400"/>
            <a:ext cx="431800" cy="431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0300" y="5638800"/>
            <a:ext cx="4318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0300" y="8318500"/>
            <a:ext cx="4318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2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 rot="21600000">
            <a:off x="12611100" y="8229600"/>
            <a:ext cx="11112500" cy="419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4420"/>
              </a:lnSpc>
            </a:pP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DB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와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연동하여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데이터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관리</a:t>
            </a:r>
          </a:p>
          <a:p>
            <a:pPr lvl="0" algn="l">
              <a:lnSpc>
                <a:spcPct val="144420"/>
              </a:lnSpc>
            </a:pP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객체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프로그래밍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형식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기반</a:t>
            </a:r>
          </a:p>
          <a:p>
            <a:pPr lvl="0" algn="l">
              <a:lnSpc>
                <a:spcPct val="144420"/>
              </a:lnSpc>
            </a:pP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누구나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자유롭게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접근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가능한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웹페이지</a:t>
            </a:r>
          </a:p>
          <a:p>
            <a:pPr lvl="0" algn="l">
              <a:lnSpc>
                <a:spcPct val="144420"/>
              </a:lnSpc>
            </a:pP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누구나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쉽게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사용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가능한</a:t>
            </a:r>
            <a:r>
              <a:rPr lang="en-US" sz="3266" b="0" i="0" u="none" strike="noStrike" spc="-6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266" b="0" i="0" u="none" strike="noStrike" spc="-65">
                <a:solidFill>
                  <a:srgbClr val="FFFFFF"/>
                </a:solidFill>
                <a:ea typeface="DungGeunMo"/>
              </a:rPr>
              <a:t>웹페이지</a:t>
            </a:r>
          </a:p>
          <a:p>
            <a:pPr lvl="0" algn="l">
              <a:lnSpc>
                <a:spcPct val="144420"/>
              </a:lnSpc>
            </a:pPr>
            <a:endParaRPr lang="ko-KR" sz="3266" b="0" i="0" u="none" strike="noStrike" spc="-65">
              <a:solidFill>
                <a:srgbClr val="FFFFFF"/>
              </a:solidFill>
              <a:ea typeface="DungGeunMo"/>
            </a:endParaRPr>
          </a:p>
          <a:p>
            <a:pPr lvl="0" algn="l">
              <a:lnSpc>
                <a:spcPct val="144420"/>
              </a:lnSpc>
            </a:pPr>
            <a:endParaRPr lang="ko-KR" sz="3266" b="0" i="0" u="none" strike="noStrike" spc="-65">
              <a:solidFill>
                <a:srgbClr val="FFFFFF"/>
              </a:solidFill>
              <a:ea typeface="DungGeunMo"/>
            </a:endParaRPr>
          </a:p>
        </p:txBody>
      </p:sp>
      <p:sp>
        <p:nvSpPr>
          <p:cNvPr id="44" name="TextBox 44"/>
          <p:cNvSpPr txBox="1"/>
          <p:nvPr/>
        </p:nvSpPr>
        <p:spPr>
          <a:xfrm rot="21600000">
            <a:off x="7988300" y="8128000"/>
            <a:ext cx="2984500" cy="711200"/>
          </a:xfrm>
          <a:prstGeom prst="rect">
            <a:avLst/>
          </a:prstGeom>
        </p:spPr>
        <p:txBody>
          <a:bodyPr lIns="0" tIns="111757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3999" b="0" i="0" u="none" strike="noStrike" spc="-320">
                <a:solidFill>
                  <a:srgbClr val="3AB429"/>
                </a:solidFill>
                <a:ea typeface="DungGeunMo"/>
              </a:rPr>
              <a:t>개발</a:t>
            </a:r>
            <a:r>
              <a:rPr lang="en-US" sz="3999" b="0" i="0" u="none" strike="noStrike" spc="-320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999" b="0" i="0" u="none" strike="noStrike" spc="-320">
                <a:solidFill>
                  <a:srgbClr val="3AB429"/>
                </a:solidFill>
                <a:ea typeface="DungGeunMo"/>
              </a:rPr>
              <a:t>특징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43000" y="495300"/>
            <a:ext cx="70866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lIns="0" tIns="232828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프로젝</a:t>
            </a:r>
            <a:r>
              <a:rPr lang="en" sz="8333" b="0" i="0" u="none" strike="noStrike" spc="-1832">
                <a:solidFill>
                  <a:srgbClr val="FFFFFF"/>
                </a:solidFill>
                <a:ea typeface="DungGeunMo"/>
              </a:rPr>
              <a:t>트</a:t>
            </a:r>
            <a:r>
              <a:rPr lang="en" sz="8333" b="0" i="0" u="none" strike="noStrike" spc="-667">
                <a:solidFill>
                  <a:srgbClr val="FFFFFF"/>
                </a:solidFill>
                <a:latin typeface="DungGeunMo"/>
              </a:rPr>
              <a:t> </a:t>
            </a:r>
          </a:p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개요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43000" y="50673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3AB429"/>
                </a:solidFill>
                <a:latin typeface="DungGeunMo"/>
              </a:rPr>
              <a:t>Project outline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332200" y="12915900"/>
            <a:ext cx="7391400" cy="3683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3AB429"/>
                </a:solidFill>
                <a:latin typeface="DungGeunMo"/>
              </a:rPr>
              <a:t>+ Page:03 / PROJECT OUTLINE</a:t>
            </a:r>
          </a:p>
        </p:txBody>
      </p:sp>
      <p:sp>
        <p:nvSpPr>
          <p:cNvPr id="49" name="TextBox 49"/>
          <p:cNvSpPr txBox="1"/>
          <p:nvPr/>
        </p:nvSpPr>
        <p:spPr>
          <a:xfrm rot="21600000">
            <a:off x="12077700" y="3441700"/>
            <a:ext cx="9410700" cy="774700"/>
          </a:xfrm>
          <a:prstGeom prst="rect">
            <a:avLst/>
          </a:prstGeom>
        </p:spPr>
        <p:txBody>
          <a:bodyPr lIns="0" tIns="104307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3733" b="0" i="0" u="none" strike="noStrike" spc="-299">
                <a:solidFill>
                  <a:srgbClr val="FFFFFF"/>
                </a:solidFill>
                <a:ea typeface="DungGeunMo"/>
              </a:rPr>
              <a:t>오늘</a:t>
            </a:r>
            <a:r>
              <a:rPr lang="en-US" sz="3733" b="0" i="0" u="none" strike="noStrike" spc="-299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733" b="0" i="0" u="none" strike="noStrike" spc="-299">
                <a:solidFill>
                  <a:srgbClr val="FFFFFF"/>
                </a:solidFill>
                <a:ea typeface="DungGeunMo"/>
              </a:rPr>
              <a:t>뭐먹지</a:t>
            </a:r>
            <a:r>
              <a:rPr lang="en-US" sz="3733" b="0" i="0" u="none" strike="noStrike" spc="-299">
                <a:solidFill>
                  <a:srgbClr val="FFFFFF"/>
                </a:solidFill>
                <a:latin typeface="DungGeunMo"/>
              </a:rPr>
              <a:t>?</a:t>
            </a:r>
          </a:p>
        </p:txBody>
      </p:sp>
      <p:sp>
        <p:nvSpPr>
          <p:cNvPr id="50" name="TextBox 50"/>
          <p:cNvSpPr txBox="1"/>
          <p:nvPr/>
        </p:nvSpPr>
        <p:spPr>
          <a:xfrm rot="21600000">
            <a:off x="7937500" y="3429000"/>
            <a:ext cx="2984500" cy="711200"/>
          </a:xfrm>
          <a:prstGeom prst="rect">
            <a:avLst/>
          </a:prstGeom>
        </p:spPr>
        <p:txBody>
          <a:bodyPr lIns="0" tIns="111757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3999" b="0" i="0" u="none" strike="noStrike" spc="-320">
                <a:solidFill>
                  <a:srgbClr val="3AB429"/>
                </a:solidFill>
                <a:ea typeface="DungGeunMo"/>
              </a:rPr>
              <a:t>프로젝트</a:t>
            </a:r>
            <a:r>
              <a:rPr lang="en-US" sz="3999" b="0" i="0" u="none" strike="noStrike" spc="-320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999" b="0" i="0" u="none" strike="noStrike" spc="-320">
                <a:solidFill>
                  <a:srgbClr val="3AB429"/>
                </a:solidFill>
                <a:ea typeface="DungGeunMo"/>
              </a:rPr>
              <a:t>명</a:t>
            </a:r>
          </a:p>
        </p:txBody>
      </p:sp>
      <p:sp>
        <p:nvSpPr>
          <p:cNvPr id="51" name="TextBox 51"/>
          <p:cNvSpPr txBox="1"/>
          <p:nvPr/>
        </p:nvSpPr>
        <p:spPr>
          <a:xfrm rot="21600000">
            <a:off x="11722100" y="5422900"/>
            <a:ext cx="9423400" cy="762000"/>
          </a:xfrm>
          <a:prstGeom prst="rect">
            <a:avLst/>
          </a:prstGeom>
        </p:spPr>
        <p:txBody>
          <a:bodyPr lIns="0" tIns="18965" rIns="0" bIns="0" rtlCol="0" anchor="t"/>
          <a:lstStyle/>
          <a:p>
            <a:pPr lvl="0" algn="l">
              <a:lnSpc>
                <a:spcPct val="110390"/>
              </a:lnSpc>
            </a:pPr>
            <a:r>
              <a:rPr lang="en" sz="4266" b="0" i="0" u="none" strike="noStrike" spc="341">
                <a:solidFill>
                  <a:srgbClr val="FFFFFF"/>
                </a:solidFill>
                <a:latin typeface="DungGeunMo"/>
              </a:rPr>
              <a:t>2025.12.18 - 2025.01.02</a:t>
            </a:r>
          </a:p>
        </p:txBody>
      </p:sp>
      <p:sp>
        <p:nvSpPr>
          <p:cNvPr id="52" name="TextBox 52"/>
          <p:cNvSpPr txBox="1"/>
          <p:nvPr/>
        </p:nvSpPr>
        <p:spPr>
          <a:xfrm rot="21600000">
            <a:off x="7988300" y="5435600"/>
            <a:ext cx="2984500" cy="711200"/>
          </a:xfrm>
          <a:prstGeom prst="rect">
            <a:avLst/>
          </a:prstGeom>
        </p:spPr>
        <p:txBody>
          <a:bodyPr lIns="0" tIns="111757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3999" b="0" i="0" u="none" strike="noStrike" spc="-320">
                <a:solidFill>
                  <a:srgbClr val="3AB429"/>
                </a:solidFill>
                <a:ea typeface="DungGeunMo"/>
              </a:rPr>
              <a:t>개발</a:t>
            </a:r>
            <a:r>
              <a:rPr lang="en-US" sz="3999" b="0" i="0" u="none" strike="noStrike" spc="-320">
                <a:solidFill>
                  <a:srgbClr val="3AB429"/>
                </a:solidFill>
                <a:latin typeface="DungGeunMo"/>
              </a:rPr>
              <a:t> </a:t>
            </a:r>
            <a:r>
              <a:rPr lang="ko-KR" sz="3999" b="0" i="0" u="none" strike="noStrike" spc="-320">
                <a:solidFill>
                  <a:srgbClr val="3AB429"/>
                </a:solidFill>
                <a:ea typeface="DungGeunMo"/>
              </a:rPr>
              <a:t>일정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9000" y="12331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PAGE:48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2800" y="3365500"/>
            <a:ext cx="4864100" cy="13817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페이징</a:t>
            </a: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추가하기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등록하기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알러지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
     API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가져오기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00B0F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관리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유저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B8E9FF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10700" y="2603500"/>
            <a:ext cx="10464800" cy="100203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9000" y="12331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PAGE:49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2800" y="3365500"/>
            <a:ext cx="4864100" cy="13817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페이징</a:t>
            </a: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 dirty="0">
              <a:solidFill>
                <a:srgbClr val="FC5230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추가하기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알러지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
     API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가져오기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00B0F0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관리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유저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00B0F0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00B0F0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B8E9FF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188950" y="3733800"/>
            <a:ext cx="10706100" cy="8940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80900" y="2260600"/>
            <a:ext cx="9131300" cy="8559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88100" y="2628900"/>
            <a:ext cx="6350000" cy="10109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47600" y="11391900"/>
            <a:ext cx="3949700" cy="1054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71400" y="8686800"/>
            <a:ext cx="16256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82600" y="2438400"/>
            <a:ext cx="2908300" cy="8763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918" b="0" i="0" u="none" strike="noStrike" spc="-393">
                <a:solidFill>
                  <a:srgbClr val="FFFFFF"/>
                </a:solidFill>
                <a:ea typeface="DungGeunMo"/>
              </a:rPr>
              <a:t>김정민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9000" y="123317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PAGE:50 / 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2800" y="3365500"/>
            <a:ext cx="4864100" cy="13817600"/>
          </a:xfrm>
          <a:prstGeom prst="rect">
            <a:avLst/>
          </a:prstGeom>
        </p:spPr>
        <p:txBody>
          <a:bodyPr lIns="0" tIns="16764" rIns="0" bIns="0" rtlCol="0" anchor="t"/>
          <a:lstStyle/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페이지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추가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수정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삭제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검색</a:t>
            </a: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페이징</a:t>
            </a: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목록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네이버스토어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상품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구매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API </a:t>
            </a:r>
          </a:p>
          <a:p>
            <a:pPr lvl="0" algn="l">
              <a:lnSpc>
                <a:spcPct val="107070"/>
              </a:lnSpc>
            </a:pPr>
            <a:endParaRPr lang="en-US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추가하기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등록하기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외부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알러지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정보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
     API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가져오기</a:t>
            </a: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D94925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ko-KR" sz="2400" b="0" i="0" u="none" strike="noStrike" spc="48" dirty="0" err="1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관리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(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유저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)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리스트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보기</a:t>
            </a:r>
          </a:p>
          <a:p>
            <a:pPr lvl="0" algn="l">
              <a:lnSpc>
                <a:spcPct val="107070"/>
              </a:lnSpc>
            </a:pP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 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ㄴ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재료</a:t>
            </a:r>
            <a:r>
              <a:rPr lang="en-US" sz="2400" b="0" i="0" u="none" strike="noStrike" spc="48" dirty="0">
                <a:solidFill>
                  <a:srgbClr val="D94925"/>
                </a:solidFill>
                <a:latin typeface="DungGeunMo"/>
              </a:rPr>
              <a:t> </a:t>
            </a:r>
            <a:r>
              <a:rPr lang="ko-KR" sz="2400" b="0" i="0" u="none" strike="noStrike" spc="48" dirty="0">
                <a:solidFill>
                  <a:srgbClr val="D94925"/>
                </a:solidFill>
                <a:ea typeface="DungGeunMo"/>
              </a:rPr>
              <a:t>상세보기</a:t>
            </a:r>
            <a:br>
              <a:rPr lang="ko-KR" sz="2400" b="0" i="0" u="none" strike="noStrike" spc="48" dirty="0">
                <a:solidFill>
                  <a:srgbClr val="B8E9FF"/>
                </a:solidFill>
                <a:ea typeface="DungGeunMo"/>
              </a:rPr>
            </a:b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endParaRPr lang="ko-KR" sz="2400" b="0" i="0" u="none" strike="noStrike" spc="48" dirty="0">
              <a:solidFill>
                <a:srgbClr val="B8E9FF"/>
              </a:solidFill>
              <a:ea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18A8F1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18A8F1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r>
              <a:rPr lang="en" sz="2400" b="0" i="0" u="none" strike="noStrike" spc="48" dirty="0">
                <a:solidFill>
                  <a:srgbClr val="D94925"/>
                </a:solidFill>
                <a:latin typeface="DungGeunMo"/>
              </a:rPr>
              <a:t>  </a:t>
            </a: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endParaRPr lang="en" sz="2400" b="0" i="0" u="none" strike="noStrike" spc="48" dirty="0">
              <a:solidFill>
                <a:srgbClr val="D94925"/>
              </a:solidFill>
              <a:latin typeface="DungGeunMo"/>
            </a:endParaRPr>
          </a:p>
          <a:p>
            <a:pPr lvl="0" algn="l">
              <a:lnSpc>
                <a:spcPct val="107070"/>
              </a:lnSpc>
            </a:pP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357600" y="2565400"/>
            <a:ext cx="5956300" cy="9880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08700" y="3365500"/>
            <a:ext cx="10617200" cy="774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487400" y="4851400"/>
            <a:ext cx="5143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1092200" y="2705100"/>
            <a:ext cx="4927600" cy="1485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자체</a:t>
            </a:r>
            <a:r>
              <a:rPr lang="en-US" sz="8333" b="0" i="0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평가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67818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43000" y="5067300"/>
            <a:ext cx="2743200" cy="3556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18A8F1"/>
                </a:solidFill>
                <a:latin typeface="DungGeunMo"/>
              </a:rPr>
              <a:t>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id="30" name="TextBox 30"/>
          <p:cNvSpPr txBox="1"/>
          <p:nvPr/>
        </p:nvSpPr>
        <p:spPr>
          <a:xfrm rot="21600000">
            <a:off x="7010400" y="9067800"/>
            <a:ext cx="1943100" cy="7620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266" b="0" i="0" u="none" strike="noStrike" spc="-341">
                <a:solidFill>
                  <a:srgbClr val="18A8F1"/>
                </a:solidFill>
                <a:ea typeface="DungGeunMo"/>
              </a:rPr>
              <a:t>길상현</a:t>
            </a:r>
          </a:p>
        </p:txBody>
      </p:sp>
      <p:sp>
        <p:nvSpPr>
          <p:cNvPr id="31" name="TextBox 31"/>
          <p:cNvSpPr txBox="1"/>
          <p:nvPr/>
        </p:nvSpPr>
        <p:spPr>
          <a:xfrm rot="21600000">
            <a:off x="6870700" y="2654300"/>
            <a:ext cx="1943100" cy="7620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266" b="0" i="0" u="none" strike="noStrike" spc="-341">
                <a:solidFill>
                  <a:srgbClr val="18A8F1"/>
                </a:solidFill>
                <a:ea typeface="DungGeunMo"/>
              </a:rPr>
              <a:t>유희재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10400" y="3556000"/>
            <a:ext cx="15671800" cy="4152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프로젝트에서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기획부터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제작까지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전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과정을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직접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경험하며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 
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실무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역량을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확보한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점이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긍정적입니다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.
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팀원들이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개발한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기능이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보안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환경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안에서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유기적으로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작동할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플랫폼을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제공했으며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, 
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전반의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기술적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제시하며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안정적인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마무리를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이끌어낼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333" b="0" i="0" u="none" strike="noStrike" dirty="0" err="1">
                <a:solidFill>
                  <a:srgbClr val="FFFFFF"/>
                </a:solidFill>
                <a:ea typeface="Pretendard Regular"/>
              </a:rPr>
              <a:t>개인과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팀역량이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도약한점에서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매우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좋은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프로젝트였다고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Pretendard Regular"/>
              </a:rPr>
              <a:t>생각합니다</a:t>
            </a:r>
            <a:r>
              <a:rPr lang="en-US" sz="3333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333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10400" y="9994900"/>
            <a:ext cx="16052800" cy="2374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흐름과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예외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상황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고려의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중요성을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체감했습니다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.
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비속어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필터링과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보완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기능을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구현하며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실제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운영에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가까운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고민해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보는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과정에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있어서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매우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좋은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경험이였습니다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다만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협업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과정에서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코드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관리와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조율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부족으로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충돌과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지연이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발생한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점은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아쉬움으로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남았으며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다음에는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협업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규칙과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관리에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신경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쓰고자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합니다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10400" y="7810500"/>
            <a:ext cx="165989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1092200" y="2705100"/>
            <a:ext cx="4927600" cy="1485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자체</a:t>
            </a:r>
            <a:r>
              <a:rPr lang="en-US" sz="8333" b="0" i="0" u="none" strike="noStrike" spc="-667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8333" b="0" i="0" u="none" strike="noStrike" spc="-667">
                <a:solidFill>
                  <a:srgbClr val="FFFFFF"/>
                </a:solidFill>
                <a:ea typeface="DungGeunMo"/>
              </a:rPr>
              <a:t>평가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6781800"/>
            <a:ext cx="8636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43000" y="5067300"/>
            <a:ext cx="2743200" cy="3556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18A8F1"/>
                </a:solidFill>
                <a:latin typeface="DungGeunMo"/>
              </a:rPr>
              <a:t>Self-assessment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421100" y="129413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PAGE:07 / Self-assessment</a:t>
            </a:r>
          </a:p>
        </p:txBody>
      </p:sp>
      <p:sp>
        <p:nvSpPr>
          <p:cNvPr id="30" name="TextBox 30"/>
          <p:cNvSpPr txBox="1"/>
          <p:nvPr/>
        </p:nvSpPr>
        <p:spPr>
          <a:xfrm rot="21600000">
            <a:off x="6769100" y="8407400"/>
            <a:ext cx="1943100" cy="7620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266" b="0" i="0" u="none" strike="noStrike" spc="-341">
                <a:solidFill>
                  <a:srgbClr val="18A8F1"/>
                </a:solidFill>
                <a:ea typeface="DungGeunMo"/>
              </a:rPr>
              <a:t>김영민</a:t>
            </a:r>
          </a:p>
        </p:txBody>
      </p:sp>
      <p:sp>
        <p:nvSpPr>
          <p:cNvPr id="31" name="TextBox 31"/>
          <p:cNvSpPr txBox="1"/>
          <p:nvPr/>
        </p:nvSpPr>
        <p:spPr>
          <a:xfrm rot="21600000">
            <a:off x="6997700" y="2654300"/>
            <a:ext cx="1943100" cy="762000"/>
          </a:xfrm>
          <a:prstGeom prst="rect">
            <a:avLst/>
          </a:prstGeom>
        </p:spPr>
        <p:txBody>
          <a:bodyPr lIns="0" tIns="119208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4266" b="0" i="0" u="none" strike="noStrike" spc="-341">
                <a:solidFill>
                  <a:srgbClr val="18A8F1"/>
                </a:solidFill>
                <a:ea typeface="DungGeunMo"/>
              </a:rPr>
              <a:t>김정민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97700" y="3467100"/>
            <a:ext cx="16052800" cy="2374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프로젝트는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새로운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방법으로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재구성하는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과정에서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많은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충돌이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있었지만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새로운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경험이었습니다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. API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사용이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처음엔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두려웠으나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특징을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이해하니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편리함을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알게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되었습니다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프로젝트가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막힐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때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조원에게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도움을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요청하며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협업하고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오류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코드를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해결하는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과정에서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지식을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습득해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성장할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70700" y="9423400"/>
            <a:ext cx="15252700" cy="295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프로젝트에서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서로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협업하면서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새로운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작품을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하나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만드는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것이</a:t>
            </a:r>
          </a:p>
          <a:p>
            <a:pPr lvl="0" algn="l">
              <a:lnSpc>
                <a:spcPct val="116199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얼마나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힘든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일인지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알게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되는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시간이었던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거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같습니다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문제가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생기면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어디에서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에러가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난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것인지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찾아내는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것이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힘들었지만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16199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머리를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맞대어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문제를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해결해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나아갈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때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협업력이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증가하는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거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같아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좋은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시간이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되었던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거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Regular"/>
              </a:rPr>
              <a:t>같습니다</a:t>
            </a:r>
            <a:r>
              <a:rPr lang="en-US" sz="3333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9100" y="7467600"/>
            <a:ext cx="165989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>
            <a:alphaModFix amt="85000"/>
          </a:blip>
          <a:stretch>
            <a:fillRect/>
          </a:stretch>
        </p:blipFill>
        <p:spPr>
          <a:xfrm>
            <a:off x="7010400" y="8775700"/>
            <a:ext cx="16230600" cy="7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739100" y="4191000"/>
            <a:ext cx="2044700" cy="204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916400" y="2895600"/>
            <a:ext cx="2514600" cy="251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830800" y="3848100"/>
            <a:ext cx="3581400" cy="3581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896100" y="3505200"/>
            <a:ext cx="11137900" cy="3835400"/>
          </a:xfrm>
          <a:prstGeom prst="rect">
            <a:avLst/>
          </a:prstGeom>
        </p:spPr>
        <p:txBody>
          <a:bodyPr lIns="0" tIns="357185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12784" b="0" i="0" u="none" strike="noStrike" spc="-894">
                <a:solidFill>
                  <a:srgbClr val="3AB429"/>
                </a:solidFill>
                <a:ea typeface="DungGeunMo"/>
              </a:rPr>
              <a:t>자유롭게</a:t>
            </a:r>
          </a:p>
          <a:p>
            <a:pPr lvl="0" algn="l">
              <a:lnSpc>
                <a:spcPct val="79679"/>
              </a:lnSpc>
            </a:pPr>
            <a:r>
              <a:rPr lang="en" sz="12784" b="0" i="0" u="none" strike="noStrike" spc="-894">
                <a:solidFill>
                  <a:srgbClr val="18A8F1"/>
                </a:solidFill>
                <a:ea typeface="DungGeunMo"/>
              </a:rPr>
              <a:t>질문</a:t>
            </a:r>
            <a:r>
              <a:rPr lang="ko-KR" sz="12784" b="0" i="0" u="none" strike="noStrike" spc="-894">
                <a:solidFill>
                  <a:srgbClr val="FFFFFF"/>
                </a:solidFill>
                <a:ea typeface="DungGeunMo"/>
              </a:rPr>
              <a:t>해</a:t>
            </a:r>
            <a:r>
              <a:rPr lang="en-US" sz="12784" b="0" i="0" u="none" strike="noStrike" spc="-894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12784" b="0" i="0" u="none" strike="noStrike" spc="-894">
                <a:solidFill>
                  <a:srgbClr val="FFFFFF"/>
                </a:solidFill>
                <a:ea typeface="DungGeunMo"/>
              </a:rPr>
              <a:t>주세요</a:t>
            </a:r>
            <a:r>
              <a:rPr lang="en-US" sz="12784" b="0" i="0" u="none" strike="noStrike" spc="-894">
                <a:solidFill>
                  <a:srgbClr val="FFFFFF"/>
                </a:solidFill>
                <a:latin typeface="DungGeunMo"/>
              </a:rPr>
              <a:t>!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85000" y="9474200"/>
            <a:ext cx="9931400" cy="685800"/>
          </a:xfrm>
          <a:prstGeom prst="rect">
            <a:avLst/>
          </a:prstGeom>
        </p:spPr>
        <p:txBody>
          <a:bodyPr lIns="0" tIns="9394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344" b="0" i="0" u="none" strike="noStrike" spc="27">
                <a:solidFill>
                  <a:srgbClr val="FFFFFF">
                    <a:alpha val="21961"/>
                  </a:srgbClr>
                </a:solidFill>
                <a:latin typeface="DungGeunMo"/>
              </a:rPr>
              <a:t>Praesent a lobortis libero, a interdum tellus. Morbi velit ipsum, interdum id porttitor non, semper id sem. Donec et vehicula elit. Integer a luctus urna, sit amet convallis mauris. Nullam bibendum arcu sagittis </a:t>
            </a:r>
          </a:p>
          <a:p>
            <a:pPr lvl="0" algn="l">
              <a:lnSpc>
                <a:spcPct val="107070"/>
              </a:lnSpc>
            </a:pPr>
            <a:r>
              <a:rPr lang="en" sz="1344" b="0" i="0" u="none" strike="noStrike" spc="27">
                <a:solidFill>
                  <a:srgbClr val="FFFFFF">
                    <a:alpha val="21961"/>
                  </a:srgbClr>
                </a:solidFill>
                <a:latin typeface="DungGeunMo"/>
              </a:rPr>
              <a:t>eget vestibulum dolor venenatis. Nam luctus libero vitae imperdiet sodales. Curabitu rauctor erat.</a:t>
            </a:r>
          </a:p>
        </p:txBody>
      </p:sp>
      <p:sp>
        <p:nvSpPr>
          <p:cNvPr id="32" name="TextBox 32"/>
          <p:cNvSpPr txBox="1"/>
          <p:nvPr/>
        </p:nvSpPr>
        <p:spPr>
          <a:xfrm rot="21600000">
            <a:off x="6985000" y="7239000"/>
            <a:ext cx="9207500" cy="1295400"/>
          </a:xfrm>
          <a:prstGeom prst="rect">
            <a:avLst/>
          </a:prstGeom>
        </p:spPr>
        <p:txBody>
          <a:bodyPr lIns="0" tIns="36121" rIns="0" bIns="0" rtlCol="0" anchor="t"/>
          <a:lstStyle/>
          <a:p>
            <a:pPr lvl="0" algn="l">
              <a:lnSpc>
                <a:spcPct val="98770"/>
              </a:lnSpc>
            </a:pPr>
            <a:r>
              <a:rPr lang="ko-KR" sz="2708" b="0" i="0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본</a:t>
            </a:r>
            <a:r>
              <a:rPr lang="en-US" sz="2708" b="0" i="0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0" i="0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개발</a:t>
            </a:r>
            <a:r>
              <a:rPr lang="en-US" sz="2708" b="0" i="0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0" i="0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프로젝트에</a:t>
            </a:r>
            <a:r>
              <a:rPr lang="en-US" sz="2708" b="0" i="0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0" i="0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관한</a:t>
            </a:r>
            <a:r>
              <a:rPr lang="en-US" sz="2708" b="0" i="0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0" i="0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궁금증을</a:t>
            </a:r>
            <a:r>
              <a:rPr lang="en-US" sz="2708" b="0" i="0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0" i="0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해결해드리겠습니다</a:t>
            </a:r>
            <a:r>
              <a:rPr lang="en-US" sz="2708" b="0" i="0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!</a:t>
            </a:r>
          </a:p>
          <a:p>
            <a:pPr lvl="0" algn="l">
              <a:lnSpc>
                <a:spcPct val="98770"/>
              </a:lnSpc>
            </a:pPr>
            <a:r>
              <a:rPr lang="ko-KR" sz="2708" b="0" i="0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무엇이든</a:t>
            </a:r>
            <a:r>
              <a:rPr lang="en-US" sz="2708" b="0" i="0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 </a:t>
            </a:r>
            <a:r>
              <a:rPr lang="ko-KR" sz="2708" b="0" i="0" u="none" strike="noStrike" spc="-54">
                <a:solidFill>
                  <a:srgbClr val="FFFFFF">
                    <a:alpha val="45098"/>
                  </a:srgbClr>
                </a:solidFill>
                <a:ea typeface="DungGeunMo"/>
              </a:rPr>
              <a:t>문의해보세요</a:t>
            </a:r>
            <a:r>
              <a:rPr lang="en-US" sz="2708" b="0" i="0" u="none" strike="noStrike" spc="-54">
                <a:solidFill>
                  <a:srgbClr val="FFFFFF">
                    <a:alpha val="45098"/>
                  </a:srgbClr>
                </a:solidFill>
                <a:latin typeface="DungGeunMo"/>
              </a:rPr>
              <a:t>.</a:t>
            </a:r>
          </a:p>
          <a:p>
            <a:pPr lvl="0" algn="l">
              <a:lnSpc>
                <a:spcPct val="98770"/>
              </a:lnSpc>
            </a:pPr>
            <a:endParaRPr lang="en-US" sz="2708" b="0" i="0" u="none" strike="noStrike" spc="-54">
              <a:solidFill>
                <a:srgbClr val="FFFFFF">
                  <a:alpha val="45098"/>
                </a:srgbClr>
              </a:solidFill>
              <a:latin typeface="DungGeunM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34" name="TextBox 34"/>
          <p:cNvSpPr txBox="1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묻고</a:t>
            </a:r>
          </a:p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답하기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3000" y="50673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3AB429"/>
                </a:solidFill>
                <a:latin typeface="DungGeunMo"/>
              </a:rPr>
              <a:t>Project Q&amp;A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332200" y="129159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3AB429"/>
                </a:solidFill>
                <a:latin typeface="DungGeunMo"/>
              </a:rPr>
              <a:t>+ Page:08 / Project Q&amp;A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30">
            <a:alphaModFix amt="80000"/>
          </a:blip>
          <a:stretch>
            <a:fillRect/>
          </a:stretch>
        </p:blipFill>
        <p:spPr>
          <a:xfrm>
            <a:off x="1143000" y="6769100"/>
            <a:ext cx="863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0" y="3048000"/>
            <a:ext cx="7874000" cy="9144000"/>
          </a:xfrm>
          <a:prstGeom prst="rect">
            <a:avLst/>
          </a:prstGeom>
          <a:effectLst>
            <a:outerShdw dist="181687" dir="276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3302000"/>
            <a:ext cx="7366000" cy="1905000"/>
          </a:xfrm>
          <a:prstGeom prst="rect">
            <a:avLst/>
          </a:prstGeom>
          <a:effectLst>
            <a:outerShdw dist="43923" dir="2760000">
              <a:srgbClr val="000000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" y="6781800"/>
            <a:ext cx="8636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642600" y="8610600"/>
            <a:ext cx="5461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2900" y="9601200"/>
            <a:ext cx="8255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1800" y="6121400"/>
            <a:ext cx="6477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0591800" y="5029200"/>
            <a:ext cx="6350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9700" y="3048000"/>
            <a:ext cx="7874000" cy="9144000"/>
          </a:xfrm>
          <a:prstGeom prst="rect">
            <a:avLst/>
          </a:prstGeom>
          <a:effectLst>
            <a:outerShdw dist="181687" dir="2760000">
              <a:srgbClr val="000000">
                <a:alpha val="15000"/>
              </a:srgbClr>
            </a:outerShdw>
          </a:effectLst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3700" y="3302000"/>
            <a:ext cx="7366000" cy="1905000"/>
          </a:xfrm>
          <a:prstGeom prst="rect">
            <a:avLst/>
          </a:prstGeom>
          <a:effectLst>
            <a:outerShdw dist="43923" dir="2760000">
              <a:srgbClr val="000000">
                <a:alpha val="15000"/>
              </a:srgbClr>
            </a:outerShdw>
          </a:effectLst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9037300" y="8610600"/>
            <a:ext cx="546100" cy="54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0800000">
            <a:off x="18999200" y="5029200"/>
            <a:ext cx="635000" cy="3302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 rot="21600000">
            <a:off x="16129000" y="10439400"/>
            <a:ext cx="6388100" cy="698500"/>
          </a:xfrm>
          <a:prstGeom prst="rect">
            <a:avLst/>
          </a:prstGeom>
        </p:spPr>
        <p:txBody>
          <a:bodyPr lIns="0" tIns="67435" rIns="0" bIns="0" rtlCol="0" anchor="t"/>
          <a:lstStyle/>
          <a:p>
            <a:pPr lvl="0" algn="ctr">
              <a:lnSpc>
                <a:spcPct val="93788"/>
              </a:lnSpc>
            </a:pP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구매링크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(API)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945100" y="36322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FFFFFF"/>
                </a:solidFill>
                <a:latin typeface="DungGeunMo"/>
              </a:rPr>
              <a:t>features 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43000" y="495300"/>
            <a:ext cx="71247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40" name="TextBox 40"/>
          <p:cNvSpPr txBox="1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프로젝</a:t>
            </a:r>
            <a:r>
              <a:rPr lang="en" sz="8333" b="0" i="0" u="none" strike="noStrike" spc="-1832">
                <a:solidFill>
                  <a:srgbClr val="FFFFFF"/>
                </a:solidFill>
                <a:ea typeface="DungGeunMo"/>
              </a:rPr>
              <a:t>트</a:t>
            </a:r>
            <a:r>
              <a:rPr lang="en" sz="8333" b="0" i="0" u="none" strike="noStrike" spc="-667">
                <a:solidFill>
                  <a:srgbClr val="FFFFFF"/>
                </a:solidFill>
                <a:latin typeface="DungGeunMo"/>
              </a:rPr>
              <a:t> </a:t>
            </a:r>
          </a:p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기능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43000" y="50673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18A8F1"/>
                </a:solidFill>
                <a:latin typeface="DungGeunMo"/>
              </a:rPr>
              <a:t>Project features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332200" y="129159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Page:04 / PROJECT FEATURES</a:t>
            </a:r>
          </a:p>
        </p:txBody>
      </p:sp>
      <p:sp>
        <p:nvSpPr>
          <p:cNvPr id="43" name="TextBox 43"/>
          <p:cNvSpPr txBox="1"/>
          <p:nvPr/>
        </p:nvSpPr>
        <p:spPr>
          <a:xfrm rot="21600000">
            <a:off x="7734300" y="7035800"/>
            <a:ext cx="6388100" cy="1257300"/>
          </a:xfrm>
          <a:prstGeom prst="rect">
            <a:avLst/>
          </a:prstGeom>
        </p:spPr>
        <p:txBody>
          <a:bodyPr lIns="0" tIns="67435" rIns="0" bIns="0" rtlCol="0" anchor="t"/>
          <a:lstStyle/>
          <a:p>
            <a:pPr lvl="0" algn="ctr">
              <a:lnSpc>
                <a:spcPct val="93788"/>
              </a:lnSpc>
            </a:pP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자유로운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게시판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글</a:t>
            </a:r>
          </a:p>
          <a:p>
            <a:pPr lvl="0" algn="ctr">
              <a:lnSpc>
                <a:spcPct val="93788"/>
              </a:lnSpc>
            </a:pP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작성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수정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삭제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,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열람</a:t>
            </a:r>
          </a:p>
        </p:txBody>
      </p:sp>
      <p:sp>
        <p:nvSpPr>
          <p:cNvPr id="44" name="TextBox 44"/>
          <p:cNvSpPr txBox="1"/>
          <p:nvPr/>
        </p:nvSpPr>
        <p:spPr>
          <a:xfrm rot="21600000">
            <a:off x="7734300" y="10439400"/>
            <a:ext cx="6388100" cy="698500"/>
          </a:xfrm>
          <a:prstGeom prst="rect">
            <a:avLst/>
          </a:prstGeom>
        </p:spPr>
        <p:txBody>
          <a:bodyPr lIns="0" tIns="67435" rIns="0" bIns="0" rtlCol="0" anchor="t"/>
          <a:lstStyle/>
          <a:p>
            <a:pPr lvl="0" algn="ctr">
              <a:lnSpc>
                <a:spcPct val="93788"/>
              </a:lnSpc>
            </a:pP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이용자들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간의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레시피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공유</a:t>
            </a:r>
          </a:p>
        </p:txBody>
      </p:sp>
      <p:sp>
        <p:nvSpPr>
          <p:cNvPr id="45" name="TextBox 45"/>
          <p:cNvSpPr txBox="1"/>
          <p:nvPr/>
        </p:nvSpPr>
        <p:spPr>
          <a:xfrm rot="21600000">
            <a:off x="8242300" y="3886200"/>
            <a:ext cx="5372100" cy="1155700"/>
          </a:xfrm>
          <a:prstGeom prst="rect">
            <a:avLst/>
          </a:prstGeom>
        </p:spPr>
        <p:txBody>
          <a:bodyPr lIns="0" tIns="149010" rIns="0" bIns="0" rtlCol="0" anchor="t"/>
          <a:lstStyle/>
          <a:p>
            <a:pPr lvl="0" algn="ctr">
              <a:lnSpc>
                <a:spcPct val="79679"/>
              </a:lnSpc>
            </a:pPr>
            <a:r>
              <a:rPr lang="ko-KR" sz="5333" b="0" i="0" u="none" strike="noStrike" spc="-426">
                <a:solidFill>
                  <a:srgbClr val="303030"/>
                </a:solidFill>
                <a:ea typeface="DungGeunMo"/>
              </a:rPr>
              <a:t>레시피</a:t>
            </a:r>
            <a:r>
              <a:rPr lang="en-US" sz="5333" b="0" i="0" u="none" strike="noStrike" spc="-426">
                <a:solidFill>
                  <a:srgbClr val="303030"/>
                </a:solidFill>
                <a:latin typeface="DungGeunMo"/>
              </a:rPr>
              <a:t> </a:t>
            </a:r>
            <a:r>
              <a:rPr lang="ko-KR" sz="5333" b="0" i="0" u="none" strike="noStrike" spc="-426">
                <a:solidFill>
                  <a:srgbClr val="303030"/>
                </a:solidFill>
                <a:ea typeface="DungGeunMo"/>
              </a:rPr>
              <a:t>게시판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16611600" y="3886200"/>
            <a:ext cx="5372100" cy="1155700"/>
          </a:xfrm>
          <a:prstGeom prst="rect">
            <a:avLst/>
          </a:prstGeom>
        </p:spPr>
        <p:txBody>
          <a:bodyPr lIns="0" tIns="149010" rIns="0" bIns="0" rtlCol="0" anchor="t"/>
          <a:lstStyle/>
          <a:p>
            <a:pPr lvl="0" algn="ctr">
              <a:lnSpc>
                <a:spcPct val="79679"/>
              </a:lnSpc>
            </a:pPr>
            <a:r>
              <a:rPr lang="ko-KR" sz="5333" b="0" i="0" u="none" strike="noStrike" spc="-426">
                <a:solidFill>
                  <a:srgbClr val="303030"/>
                </a:solidFill>
                <a:ea typeface="DungGeunMo"/>
              </a:rPr>
              <a:t>재료</a:t>
            </a:r>
            <a:r>
              <a:rPr lang="en-US" sz="5333" b="0" i="0" u="none" strike="noStrike" spc="-426">
                <a:solidFill>
                  <a:srgbClr val="303030"/>
                </a:solidFill>
                <a:latin typeface="DungGeunMo"/>
              </a:rPr>
              <a:t> </a:t>
            </a:r>
            <a:r>
              <a:rPr lang="ko-KR" sz="5333" b="0" i="0" u="none" strike="noStrike" spc="-426">
                <a:solidFill>
                  <a:srgbClr val="303030"/>
                </a:solidFill>
                <a:ea typeface="DungGeunMo"/>
              </a:rPr>
              <a:t>검색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50400" y="36322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FFFFFF"/>
                </a:solidFill>
                <a:latin typeface="DungGeunMo"/>
              </a:rPr>
              <a:t>features 01</a:t>
            </a:r>
          </a:p>
        </p:txBody>
      </p:sp>
      <p:sp>
        <p:nvSpPr>
          <p:cNvPr id="48" name="TextBox 48"/>
          <p:cNvSpPr txBox="1"/>
          <p:nvPr/>
        </p:nvSpPr>
        <p:spPr>
          <a:xfrm rot="21600000">
            <a:off x="16129000" y="7035800"/>
            <a:ext cx="6388100" cy="1257300"/>
          </a:xfrm>
          <a:prstGeom prst="rect">
            <a:avLst/>
          </a:prstGeom>
        </p:spPr>
        <p:txBody>
          <a:bodyPr lIns="0" tIns="67435" rIns="0" bIns="0" rtlCol="0" anchor="t"/>
          <a:lstStyle/>
          <a:p>
            <a:pPr lvl="0" algn="ctr">
              <a:lnSpc>
                <a:spcPct val="93788"/>
              </a:lnSpc>
            </a:pP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레시피에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필요한</a:t>
            </a:r>
          </a:p>
          <a:p>
            <a:pPr lvl="0" algn="ctr">
              <a:lnSpc>
                <a:spcPct val="93788"/>
              </a:lnSpc>
            </a:pP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재료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상세</a:t>
            </a:r>
            <a:r>
              <a:rPr lang="en-US" sz="3933" b="0" i="0" u="none" strike="noStrike" spc="-315">
                <a:solidFill>
                  <a:srgbClr val="FFFFFF"/>
                </a:solidFill>
                <a:latin typeface="DungGeunMo"/>
              </a:rPr>
              <a:t> </a:t>
            </a:r>
            <a:r>
              <a:rPr lang="ko-KR" sz="3933" b="0" i="0" u="none" strike="noStrike" spc="-315">
                <a:solidFill>
                  <a:srgbClr val="FFFFFF"/>
                </a:solidFill>
                <a:ea typeface="DungGeunMo"/>
              </a:rPr>
              <a:t>검색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8884900" y="9055100"/>
            <a:ext cx="635000" cy="863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64300" y="9537700"/>
            <a:ext cx="635000" cy="7620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834100" y="5930900"/>
            <a:ext cx="9271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300" y="4660900"/>
            <a:ext cx="2794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143000" y="6769100"/>
            <a:ext cx="863600" cy="10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85000" y="3048000"/>
            <a:ext cx="5054600" cy="3860800"/>
          </a:xfrm>
          <a:prstGeom prst="rect">
            <a:avLst/>
          </a:prstGeom>
          <a:effectLst>
            <a:outerShdw dist="89220" dir="2760000">
              <a:srgbClr val="000000">
                <a:alpha val="15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85000" y="3048000"/>
            <a:ext cx="50546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17000" y="5245100"/>
            <a:ext cx="1003300" cy="1066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985000" y="12128500"/>
            <a:ext cx="50546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585700" y="3048000"/>
            <a:ext cx="5054600" cy="3860800"/>
          </a:xfrm>
          <a:prstGeom prst="rect">
            <a:avLst/>
          </a:prstGeom>
          <a:effectLst>
            <a:outerShdw dist="89220" dir="2760000">
              <a:srgbClr val="000000">
                <a:alpha val="15000"/>
              </a:srgbClr>
            </a:outerShdw>
          </a:effectLst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585700" y="3048000"/>
            <a:ext cx="50546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585700" y="12128500"/>
            <a:ext cx="50546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199100" y="3035300"/>
            <a:ext cx="5054600" cy="3860800"/>
          </a:xfrm>
          <a:prstGeom prst="rect">
            <a:avLst/>
          </a:prstGeom>
          <a:effectLst>
            <a:outerShdw dist="89220" dir="2760000">
              <a:srgbClr val="000000">
                <a:alpha val="15000"/>
              </a:srgbClr>
            </a:outerShdw>
          </a:effectLst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199100" y="3035300"/>
            <a:ext cx="50546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579600" y="5499100"/>
            <a:ext cx="1041400" cy="711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199100" y="12103100"/>
            <a:ext cx="5054600" cy="63500"/>
          </a:xfrm>
          <a:prstGeom prst="rect">
            <a:avLst/>
          </a:prstGeom>
          <a:effectLst>
            <a:outerShdw dist="1554" dir="2760000">
              <a:srgbClr val="000000">
                <a:alpha val="15000"/>
              </a:srgbClr>
            </a:outerShdw>
          </a:effectLst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808200" y="5854700"/>
            <a:ext cx="736600" cy="76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421600" y="5473700"/>
            <a:ext cx="685800" cy="685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0307300" y="5473700"/>
            <a:ext cx="685800" cy="685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 rot="21600000">
            <a:off x="18732500" y="3848100"/>
            <a:ext cx="4000500" cy="1562100"/>
          </a:xfrm>
          <a:prstGeom prst="rect">
            <a:avLst/>
          </a:prstGeom>
        </p:spPr>
        <p:txBody>
          <a:bodyPr lIns="0" tIns="244938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8766" b="0" i="0" u="none" strike="noStrike" spc="-263">
                <a:solidFill>
                  <a:srgbClr val="3AB429"/>
                </a:solidFill>
                <a:latin typeface="DungGeunMo"/>
              </a:rPr>
              <a:t>DB</a:t>
            </a:r>
          </a:p>
        </p:txBody>
      </p:sp>
      <p:sp>
        <p:nvSpPr>
          <p:cNvPr id="42" name="TextBox 42"/>
          <p:cNvSpPr txBox="1"/>
          <p:nvPr/>
        </p:nvSpPr>
        <p:spPr>
          <a:xfrm rot="5400000">
            <a:off x="19862800" y="7607300"/>
            <a:ext cx="1714500" cy="444500"/>
          </a:xfrm>
          <a:prstGeom prst="rect">
            <a:avLst/>
          </a:prstGeom>
        </p:spPr>
        <p:txBody>
          <a:bodyPr lIns="0" tIns="69851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2500" b="0" i="0" u="none" strike="noStrike">
                <a:solidFill>
                  <a:srgbClr val="3AB429">
                    <a:alpha val="54118"/>
                  </a:srgbClr>
                </a:solidFill>
                <a:latin typeface="DungGeunMo"/>
              </a:rPr>
              <a:t>-------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8161000" y="3556000"/>
            <a:ext cx="5118100" cy="444500"/>
          </a:xfrm>
          <a:prstGeom prst="rect">
            <a:avLst/>
          </a:prstGeom>
        </p:spPr>
        <p:txBody>
          <a:bodyPr lIns="0" tIns="17558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513" b="0" i="0" u="none" strike="noStrike" spc="50">
                <a:solidFill>
                  <a:srgbClr val="9C9C9C"/>
                </a:solidFill>
                <a:latin typeface="DungGeunMo"/>
              </a:rPr>
              <a:t>Stack 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43000" y="495300"/>
            <a:ext cx="72263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49" b="0" i="0" u="none" strike="noStrike" spc="45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45" name="TextBox 45"/>
          <p:cNvSpPr txBox="1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기술스택</a:t>
            </a:r>
          </a:p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ea typeface="DungGeunMo"/>
              </a:rPr>
              <a:t>정보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43000" y="5067300"/>
            <a:ext cx="2743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3AB429"/>
                </a:solidFill>
                <a:latin typeface="DungGeunMo"/>
              </a:rPr>
              <a:t>Technology stack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6332200" y="129159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3AB429"/>
                </a:solidFill>
                <a:latin typeface="DungGeunMo"/>
              </a:rPr>
              <a:t>+ Page:05 / Technology stack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959600" y="3568700"/>
            <a:ext cx="5118100" cy="444500"/>
          </a:xfrm>
          <a:prstGeom prst="rect">
            <a:avLst/>
          </a:prstGeom>
        </p:spPr>
        <p:txBody>
          <a:bodyPr lIns="0" tIns="17558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513" b="0" i="0" u="none" strike="noStrike" spc="50">
                <a:solidFill>
                  <a:srgbClr val="9C9C9C"/>
                </a:solidFill>
                <a:latin typeface="DungGeunMo"/>
              </a:rPr>
              <a:t>Stack 01</a:t>
            </a:r>
          </a:p>
        </p:txBody>
      </p:sp>
      <p:sp>
        <p:nvSpPr>
          <p:cNvPr id="49" name="TextBox 49"/>
          <p:cNvSpPr txBox="1"/>
          <p:nvPr/>
        </p:nvSpPr>
        <p:spPr>
          <a:xfrm rot="21600000">
            <a:off x="7569200" y="4114800"/>
            <a:ext cx="3924300" cy="1854200"/>
          </a:xfrm>
          <a:prstGeom prst="rect">
            <a:avLst/>
          </a:prstGeom>
        </p:spPr>
        <p:txBody>
          <a:bodyPr lIns="0" tIns="172294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6166" b="0" i="0" u="none" strike="noStrike" spc="-493">
                <a:solidFill>
                  <a:srgbClr val="3AB429"/>
                </a:solidFill>
                <a:latin typeface="DungGeunMo"/>
              </a:rPr>
              <a:t>FRONT-END</a:t>
            </a:r>
          </a:p>
        </p:txBody>
      </p:sp>
      <p:sp>
        <p:nvSpPr>
          <p:cNvPr id="50" name="TextBox 50"/>
          <p:cNvSpPr txBox="1"/>
          <p:nvPr/>
        </p:nvSpPr>
        <p:spPr>
          <a:xfrm rot="5400000">
            <a:off x="8661400" y="7620000"/>
            <a:ext cx="1714500" cy="444500"/>
          </a:xfrm>
          <a:prstGeom prst="rect">
            <a:avLst/>
          </a:prstGeom>
        </p:spPr>
        <p:txBody>
          <a:bodyPr lIns="0" tIns="69851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2500" b="0" i="0" u="none" strike="noStrike">
                <a:solidFill>
                  <a:srgbClr val="3AB429">
                    <a:alpha val="54118"/>
                  </a:srgbClr>
                </a:solidFill>
                <a:latin typeface="DungGeunMo"/>
              </a:rPr>
              <a:t>-------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560300" y="3568700"/>
            <a:ext cx="5118100" cy="444500"/>
          </a:xfrm>
          <a:prstGeom prst="rect">
            <a:avLst/>
          </a:prstGeom>
        </p:spPr>
        <p:txBody>
          <a:bodyPr lIns="0" tIns="17558" rIns="0" bIns="0" rtlCol="0" anchor="t"/>
          <a:lstStyle/>
          <a:p>
            <a:pPr lvl="0" algn="ctr">
              <a:lnSpc>
                <a:spcPct val="107070"/>
              </a:lnSpc>
            </a:pPr>
            <a:r>
              <a:rPr lang="en" sz="2513" b="0" i="0" u="none" strike="noStrike" spc="50">
                <a:solidFill>
                  <a:srgbClr val="9C9C9C"/>
                </a:solidFill>
                <a:latin typeface="DungGeunMo"/>
              </a:rPr>
              <a:t>Stack 02</a:t>
            </a:r>
          </a:p>
        </p:txBody>
      </p:sp>
      <p:sp>
        <p:nvSpPr>
          <p:cNvPr id="52" name="TextBox 52"/>
          <p:cNvSpPr txBox="1"/>
          <p:nvPr/>
        </p:nvSpPr>
        <p:spPr>
          <a:xfrm rot="21600000">
            <a:off x="13169900" y="4114800"/>
            <a:ext cx="3924300" cy="1092200"/>
          </a:xfrm>
          <a:prstGeom prst="rect">
            <a:avLst/>
          </a:prstGeom>
        </p:spPr>
        <p:txBody>
          <a:bodyPr lIns="0" tIns="172294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6166" b="0" i="0" u="none" strike="noStrike" spc="-493">
                <a:solidFill>
                  <a:srgbClr val="3AB429"/>
                </a:solidFill>
                <a:latin typeface="DungGeunMo"/>
              </a:rPr>
              <a:t>BACK-END</a:t>
            </a:r>
          </a:p>
        </p:txBody>
      </p:sp>
      <p:sp>
        <p:nvSpPr>
          <p:cNvPr id="53" name="TextBox 53"/>
          <p:cNvSpPr txBox="1"/>
          <p:nvPr/>
        </p:nvSpPr>
        <p:spPr>
          <a:xfrm rot="5400000">
            <a:off x="14262100" y="7620000"/>
            <a:ext cx="1714500" cy="444500"/>
          </a:xfrm>
          <a:prstGeom prst="rect">
            <a:avLst/>
          </a:prstGeom>
        </p:spPr>
        <p:txBody>
          <a:bodyPr lIns="0" tIns="69851" rIns="0" bIns="0" rtlCol="0" anchor="t"/>
          <a:lstStyle/>
          <a:p>
            <a:pPr lvl="0" algn="ctr">
              <a:lnSpc>
                <a:spcPct val="79679"/>
              </a:lnSpc>
            </a:pPr>
            <a:r>
              <a:rPr lang="en" sz="2500" b="0" i="0" u="none" strike="noStrike">
                <a:solidFill>
                  <a:srgbClr val="3AB429">
                    <a:alpha val="54118"/>
                  </a:srgbClr>
                </a:solidFill>
                <a:latin typeface="DungGeunMo"/>
              </a:rPr>
              <a:t>-------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010400" y="8521700"/>
            <a:ext cx="5041900" cy="3048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E78FD5C-EC66-4204-9EA4-79EC8EB38F3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100" y="8548594"/>
            <a:ext cx="5054600" cy="302110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396F785-5B52-45A1-916D-7A30F57397F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306" y="8561294"/>
            <a:ext cx="4979894" cy="302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0993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1092200" y="2705100"/>
            <a:ext cx="4927600" cy="1485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latin typeface="DungGeunMo"/>
              </a:rPr>
              <a:t>U M 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3000" y="3987800"/>
            <a:ext cx="3378200" cy="3429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3AB429"/>
                </a:solidFill>
                <a:latin typeface="DungGeunMo"/>
              </a:rPr>
              <a:t>Unified Modeling Language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5">
            <a:alphaModFix amt="80000"/>
          </a:blip>
          <a:stretch>
            <a:fillRect/>
          </a:stretch>
        </p:blipFill>
        <p:spPr>
          <a:xfrm>
            <a:off x="1143000" y="6769100"/>
            <a:ext cx="863600" cy="101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6332200" y="129159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3AB429"/>
                </a:solidFill>
                <a:latin typeface="DungGeunMo"/>
              </a:rPr>
              <a:t>+ Unified Modeling Language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2200" y="2362200"/>
            <a:ext cx="17932400" cy="10375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0" y="5334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0" y="520700"/>
            <a:ext cx="2794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5900" y="8089900"/>
            <a:ext cx="12128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0200" y="5207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1270000"/>
            <a:ext cx="246634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3898900" y="1524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4838700" y="1498600"/>
            <a:ext cx="2794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7835900" y="1524000"/>
            <a:ext cx="3048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8839200" y="15113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9791700" y="1524000"/>
            <a:ext cx="3302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10820400" y="15240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959100" y="1511300"/>
            <a:ext cx="2413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11760200" y="1498600"/>
            <a:ext cx="2794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38000"/>
          </a:blip>
          <a:stretch>
            <a:fillRect/>
          </a:stretch>
        </p:blipFill>
        <p:spPr>
          <a:xfrm>
            <a:off x="12738100" y="15113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38000"/>
          </a:blip>
          <a:stretch>
            <a:fillRect/>
          </a:stretch>
        </p:blipFill>
        <p:spPr>
          <a:xfrm>
            <a:off x="15646400" y="15113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14643100" y="14859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38000"/>
          </a:blip>
          <a:stretch>
            <a:fillRect/>
          </a:stretch>
        </p:blipFill>
        <p:spPr>
          <a:xfrm>
            <a:off x="13690600" y="1511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38000"/>
          </a:blip>
          <a:stretch>
            <a:fillRect/>
          </a:stretch>
        </p:blipFill>
        <p:spPr>
          <a:xfrm>
            <a:off x="5816600" y="14605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38000"/>
          </a:blip>
          <a:stretch>
            <a:fillRect/>
          </a:stretch>
        </p:blipFill>
        <p:spPr>
          <a:xfrm>
            <a:off x="6870700" y="14986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alphaModFix amt="38000"/>
          </a:blip>
          <a:stretch>
            <a:fillRect/>
          </a:stretch>
        </p:blipFill>
        <p:spPr>
          <a:xfrm>
            <a:off x="16586200" y="1524000"/>
            <a:ext cx="2540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5700" y="1562100"/>
            <a:ext cx="165100" cy="16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7800" y="1562100"/>
            <a:ext cx="165100" cy="16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200" y="1562100"/>
            <a:ext cx="165100" cy="16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43000" y="495300"/>
            <a:ext cx="7150100" cy="393700"/>
          </a:xfrm>
          <a:prstGeom prst="rect">
            <a:avLst/>
          </a:prstGeom>
        </p:spPr>
        <p:txBody>
          <a:bodyPr lIns="0" tIns="15463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2213" b="0" i="0" u="none" strike="noStrike" spc="44">
                <a:solidFill>
                  <a:srgbClr val="FFFFFF"/>
                </a:solidFill>
                <a:latin typeface="DungGeunMo"/>
              </a:rPr>
              <a:t>https://github.com/shgil0618-glitch/Bug-Hunters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6781800"/>
            <a:ext cx="863600" cy="101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 rot="21600000">
            <a:off x="1092200" y="2705100"/>
            <a:ext cx="4927600" cy="2501900"/>
          </a:xfrm>
          <a:prstGeom prst="rect">
            <a:avLst/>
          </a:prstGeom>
        </p:spPr>
        <p:txBody>
          <a:bodyPr lIns="0" tIns="232827" rIns="0" bIns="0" rtlCol="0" anchor="t"/>
          <a:lstStyle/>
          <a:p>
            <a:pPr lvl="0" algn="l">
              <a:lnSpc>
                <a:spcPct val="79679"/>
              </a:lnSpc>
            </a:pPr>
            <a:r>
              <a:rPr lang="en" sz="8333" b="0" i="0" u="none" strike="noStrike" spc="-667">
                <a:solidFill>
                  <a:srgbClr val="FFFFFF"/>
                </a:solidFill>
                <a:latin typeface="DungGeunMo"/>
              </a:rPr>
              <a:t>FLOW CHART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3000" y="5067300"/>
            <a:ext cx="2743200" cy="368300"/>
          </a:xfrm>
          <a:prstGeom prst="rect">
            <a:avLst/>
          </a:prstGeom>
        </p:spPr>
        <p:txBody>
          <a:bodyPr lIns="0" tIns="13585" rIns="0" bIns="0" rtlCol="0" anchor="t"/>
          <a:lstStyle/>
          <a:p>
            <a:pPr lvl="0" algn="l">
              <a:lnSpc>
                <a:spcPct val="107070"/>
              </a:lnSpc>
            </a:pPr>
            <a:r>
              <a:rPr lang="en" sz="1944" b="0" i="0" u="none" strike="noStrike" spc="39">
                <a:solidFill>
                  <a:srgbClr val="18A8F1"/>
                </a:solidFill>
                <a:latin typeface="DungGeunMo"/>
              </a:rPr>
              <a:t>FLOW CHART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332200" y="12915900"/>
            <a:ext cx="7391400" cy="355600"/>
          </a:xfrm>
          <a:prstGeom prst="rect">
            <a:avLst/>
          </a:prstGeom>
        </p:spPr>
        <p:txBody>
          <a:bodyPr lIns="0" tIns="13737" rIns="0" bIns="0" rtlCol="0" anchor="t"/>
          <a:lstStyle/>
          <a:p>
            <a:pPr lvl="0" algn="r">
              <a:lnSpc>
                <a:spcPct val="107070"/>
              </a:lnSpc>
            </a:pPr>
            <a:r>
              <a:rPr lang="en" sz="1966" b="0" i="0" u="none" strike="noStrike" spc="157">
                <a:solidFill>
                  <a:srgbClr val="18A8F1"/>
                </a:solidFill>
                <a:latin typeface="DungGeunMo"/>
              </a:rPr>
              <a:t>+ Flow chart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2200" y="2463800"/>
            <a:ext cx="17653000" cy="1026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4950</Words>
  <Application>Microsoft Office PowerPoint</Application>
  <PresentationFormat>사용자 지정</PresentationFormat>
  <Paragraphs>923</Paragraphs>
  <Slides>55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Pretendard Regular</vt:lpstr>
      <vt:lpstr>Calibri</vt:lpstr>
      <vt:lpstr>Arial</vt:lpstr>
      <vt:lpstr>DungGeunMo</vt:lpstr>
      <vt:lpstr>210 Yeonpilsketch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TJ-BU-703-P03</cp:lastModifiedBy>
  <cp:revision>4</cp:revision>
  <dcterms:created xsi:type="dcterms:W3CDTF">2006-08-16T00:00:00Z</dcterms:created>
  <dcterms:modified xsi:type="dcterms:W3CDTF">2026-02-19T04:19:33Z</dcterms:modified>
</cp:coreProperties>
</file>